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showSpecialPlsOnTitleSld="0">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9144000"/>
  <p:notesSz cx="6950075" cy="9236075"/>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12" Type="http://schemas.openxmlformats.org/officeDocument/2006/relationships/slide" Target="slides/slide8.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11699" cy="461804"/>
          </a:xfrm>
          <a:prstGeom prst="rect">
            <a:avLst/>
          </a:prstGeom>
          <a:noFill/>
          <a:ln>
            <a:noFill/>
          </a:ln>
        </p:spPr>
        <p:txBody>
          <a:bodyPr anchorCtr="0" anchor="t"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936768" y="0"/>
            <a:ext cx="3011699" cy="461804"/>
          </a:xfrm>
          <a:prstGeom prst="rect">
            <a:avLst/>
          </a:prstGeom>
          <a:noFill/>
          <a:ln>
            <a:noFill/>
          </a:ln>
        </p:spPr>
        <p:txBody>
          <a:bodyPr anchorCtr="0" anchor="t" bIns="91425" lIns="91425" rIns="91425" wrap="square"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95008" y="4387136"/>
            <a:ext cx="5560060" cy="4156234"/>
          </a:xfrm>
          <a:prstGeom prst="rect">
            <a:avLst/>
          </a:prstGeom>
          <a:noFill/>
          <a:ln>
            <a:noFill/>
          </a:ln>
        </p:spPr>
        <p:txBody>
          <a:bodyPr anchorCtr="0" anchor="t" bIns="91425" lIns="91425" rIns="91425" wrap="square" tIns="91425"/>
          <a:lstStyle>
            <a:lvl1pPr indent="0" lvl="0" marL="0" marR="0" rtl="0" algn="l">
              <a:spcBef>
                <a:spcPts val="0"/>
              </a:spcBef>
              <a:buChar char="●"/>
              <a:defRPr b="0" i="0" sz="1200" u="none" cap="none" strike="noStrike">
                <a:solidFill>
                  <a:schemeClr val="dk1"/>
                </a:solidFill>
                <a:latin typeface="Calibri"/>
                <a:ea typeface="Calibri"/>
                <a:cs typeface="Calibri"/>
                <a:sym typeface="Calibri"/>
              </a:defRPr>
            </a:lvl1pPr>
            <a:lvl2pPr indent="0" lvl="1" marL="457200" marR="0" rtl="0" algn="l">
              <a:spcBef>
                <a:spcPts val="0"/>
              </a:spcBef>
              <a:buChar char="○"/>
              <a:defRPr b="0" i="0" sz="1200" u="none" cap="none" strike="noStrike">
                <a:solidFill>
                  <a:schemeClr val="dk1"/>
                </a:solidFill>
                <a:latin typeface="Calibri"/>
                <a:ea typeface="Calibri"/>
                <a:cs typeface="Calibri"/>
                <a:sym typeface="Calibri"/>
              </a:defRPr>
            </a:lvl2pPr>
            <a:lvl3pPr indent="0" lvl="2" marL="914400" marR="0" rtl="0" algn="l">
              <a:spcBef>
                <a:spcPts val="0"/>
              </a:spcBef>
              <a:buChar char="■"/>
              <a:defRPr b="0" i="0" sz="1200" u="none" cap="none" strike="noStrike">
                <a:solidFill>
                  <a:schemeClr val="dk1"/>
                </a:solidFill>
                <a:latin typeface="Calibri"/>
                <a:ea typeface="Calibri"/>
                <a:cs typeface="Calibri"/>
                <a:sym typeface="Calibri"/>
              </a:defRPr>
            </a:lvl3pPr>
            <a:lvl4pPr indent="0" lvl="3" marL="1371600" marR="0" rtl="0" algn="l">
              <a:spcBef>
                <a:spcPts val="0"/>
              </a:spcBef>
              <a:buChar char="●"/>
              <a:defRPr b="0" i="0" sz="1200" u="none" cap="none" strike="noStrike">
                <a:solidFill>
                  <a:schemeClr val="dk1"/>
                </a:solidFill>
                <a:latin typeface="Calibri"/>
                <a:ea typeface="Calibri"/>
                <a:cs typeface="Calibri"/>
                <a:sym typeface="Calibri"/>
              </a:defRPr>
            </a:lvl4pPr>
            <a:lvl5pPr indent="0" lvl="4" marL="1828800" marR="0" rtl="0" algn="l">
              <a:spcBef>
                <a:spcPts val="0"/>
              </a:spcBef>
              <a:buChar char="○"/>
              <a:defRPr b="0" i="0" sz="1200" u="none" cap="none" strike="noStrike">
                <a:solidFill>
                  <a:schemeClr val="dk1"/>
                </a:solidFill>
                <a:latin typeface="Calibri"/>
                <a:ea typeface="Calibri"/>
                <a:cs typeface="Calibri"/>
                <a:sym typeface="Calibri"/>
              </a:defRPr>
            </a:lvl5pPr>
            <a:lvl6pPr indent="0" lvl="5" marL="2286000" marR="0" rtl="0" algn="l">
              <a:spcBef>
                <a:spcPts val="0"/>
              </a:spcBef>
              <a:buChar char="■"/>
              <a:defRPr b="0" i="0" sz="1200" u="none" cap="none" strike="noStrike">
                <a:solidFill>
                  <a:schemeClr val="dk1"/>
                </a:solidFill>
                <a:latin typeface="Calibri"/>
                <a:ea typeface="Calibri"/>
                <a:cs typeface="Calibri"/>
                <a:sym typeface="Calibri"/>
              </a:defRPr>
            </a:lvl6pPr>
            <a:lvl7pPr indent="0" lvl="6" marL="2743200" marR="0" rtl="0" algn="l">
              <a:spcBef>
                <a:spcPts val="0"/>
              </a:spcBef>
              <a:buChar char="●"/>
              <a:defRPr b="0" i="0" sz="1200" u="none" cap="none" strike="noStrike">
                <a:solidFill>
                  <a:schemeClr val="dk1"/>
                </a:solidFill>
                <a:latin typeface="Calibri"/>
                <a:ea typeface="Calibri"/>
                <a:cs typeface="Calibri"/>
                <a:sym typeface="Calibri"/>
              </a:defRPr>
            </a:lvl7pPr>
            <a:lvl8pPr indent="0" lvl="7" marL="3200400" marR="0" rtl="0" algn="l">
              <a:spcBef>
                <a:spcPts val="0"/>
              </a:spcBef>
              <a:buChar char="○"/>
              <a:defRPr b="0" i="0" sz="1200" u="none" cap="none" strike="noStrike">
                <a:solidFill>
                  <a:schemeClr val="dk1"/>
                </a:solidFill>
                <a:latin typeface="Calibri"/>
                <a:ea typeface="Calibri"/>
                <a:cs typeface="Calibri"/>
                <a:sym typeface="Calibri"/>
              </a:defRPr>
            </a:lvl8pPr>
            <a:lvl9pPr indent="0" lvl="8" marL="3657600" marR="0" rtl="0" algn="l">
              <a:spcBef>
                <a:spcPts val="0"/>
              </a:spcBef>
              <a:buChar char="■"/>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772668"/>
            <a:ext cx="3011699" cy="461804"/>
          </a:xfrm>
          <a:prstGeom prst="rect">
            <a:avLst/>
          </a:prstGeom>
          <a:noFill/>
          <a:ln>
            <a:noFill/>
          </a:ln>
        </p:spPr>
        <p:txBody>
          <a:bodyPr anchorCtr="0" anchor="b" bIns="91425" lIns="91425" rIns="91425" wrap="square"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92" name="Shape 92"/>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93" name="Shape 93"/>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99" name="Shape 99"/>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00" name="Shape 100"/>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Shape 106"/>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07" name="Shape 107"/>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08" name="Shape 108"/>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15" name="Shape 115"/>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16" name="Shape 116"/>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95008" y="4387136"/>
            <a:ext cx="5560060" cy="4156234"/>
          </a:xfrm>
          <a:prstGeom prst="rect">
            <a:avLst/>
          </a:prstGeom>
        </p:spPr>
        <p:txBody>
          <a:bodyPr anchorCtr="0" anchor="t" bIns="91425" lIns="91425" rIns="91425" wrap="square" tIns="91425">
            <a:noAutofit/>
          </a:bodyPr>
          <a:lstStyle/>
          <a:p>
            <a:pPr lvl="0">
              <a:spcBef>
                <a:spcPts val="0"/>
              </a:spcBef>
              <a:buNone/>
            </a:pPr>
            <a:r>
              <a:t/>
            </a:r>
            <a:endParaRPr/>
          </a:p>
        </p:txBody>
      </p:sp>
      <p:sp>
        <p:nvSpPr>
          <p:cNvPr id="123" name="Shape 123"/>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Shape 128"/>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29" name="Shape 129"/>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30" name="Shape 130"/>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37" name="Shape 137"/>
          <p:cNvSpPr txBox="1"/>
          <p:nvPr>
            <p:ph idx="1" type="body"/>
          </p:nvPr>
        </p:nvSpPr>
        <p:spPr>
          <a:xfrm>
            <a:off x="695008" y="4387136"/>
            <a:ext cx="5560060" cy="4156234"/>
          </a:xfrm>
          <a:prstGeom prst="rect">
            <a:avLst/>
          </a:prstGeom>
          <a:noFill/>
          <a:ln>
            <a:noFill/>
          </a:ln>
        </p:spPr>
        <p:txBody>
          <a:bodyPr anchorCtr="0" anchor="t" bIns="46225" lIns="92475" rIns="92475" wrap="square" tIns="46225">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38" name="Shape 138"/>
          <p:cNvSpPr txBox="1"/>
          <p:nvPr>
            <p:ph idx="12" type="sldNum"/>
          </p:nvPr>
        </p:nvSpPr>
        <p:spPr>
          <a:xfrm>
            <a:off x="3936768" y="8772668"/>
            <a:ext cx="3011699" cy="461804"/>
          </a:xfrm>
          <a:prstGeom prst="rect">
            <a:avLst/>
          </a:prstGeom>
          <a:noFill/>
          <a:ln>
            <a:noFill/>
          </a:ln>
        </p:spPr>
        <p:txBody>
          <a:bodyPr anchorCtr="0" anchor="b" bIns="46225" lIns="92475" rIns="92475" wrap="square" tIns="46225">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695008" y="4387136"/>
            <a:ext cx="5560060" cy="4156234"/>
          </a:xfrm>
          <a:prstGeom prst="rect">
            <a:avLst/>
          </a:prstGeom>
        </p:spPr>
        <p:txBody>
          <a:bodyPr anchorCtr="0" anchor="t" bIns="91425" lIns="91425" rIns="91425" wrap="square" tIns="91425">
            <a:noAutofit/>
          </a:bodyPr>
          <a:lstStyle/>
          <a:p>
            <a:pPr lvl="0">
              <a:spcBef>
                <a:spcPts val="0"/>
              </a:spcBef>
              <a:buNone/>
            </a:pPr>
            <a:r>
              <a:t/>
            </a:r>
            <a:endParaRPr/>
          </a:p>
        </p:txBody>
      </p:sp>
      <p:sp>
        <p:nvSpPr>
          <p:cNvPr id="145" name="Shape 145"/>
          <p:cNvSpPr/>
          <p:nvPr>
            <p:ph idx="2" type="sldImg"/>
          </p:nvPr>
        </p:nvSpPr>
        <p:spPr>
          <a:xfrm>
            <a:off x="1165225" y="692150"/>
            <a:ext cx="4619625" cy="3463925"/>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17" name="Shape 17"/>
        <p:cNvGrpSpPr/>
        <p:nvPr/>
      </p:nvGrpSpPr>
      <p:grpSpPr>
        <a:xfrm>
          <a:off x="0" y="0"/>
          <a:ext cx="0" cy="0"/>
          <a:chOff x="0" y="0"/>
          <a:chExt cx="0" cy="0"/>
        </a:xfrm>
      </p:grpSpPr>
      <p:sp>
        <p:nvSpPr>
          <p:cNvPr id="18" name="Shape 18"/>
          <p:cNvSpPr txBox="1"/>
          <p:nvPr>
            <p:ph type="ctrTitle"/>
          </p:nvPr>
        </p:nvSpPr>
        <p:spPr>
          <a:xfrm>
            <a:off x="685800" y="1371600"/>
            <a:ext cx="7848600" cy="1927225"/>
          </a:xfrm>
          <a:prstGeom prst="rect">
            <a:avLst/>
          </a:prstGeom>
          <a:noFill/>
          <a:ln>
            <a:noFill/>
          </a:ln>
        </p:spPr>
        <p:txBody>
          <a:bodyPr anchorCtr="0" anchor="b" bIns="91425" lIns="91425" rIns="91425" wrap="square" tIns="91425"/>
          <a:lstStyle>
            <a:lvl1pPr indent="0" lvl="0" marL="0" marR="0" rtl="0" algn="l">
              <a:spcBef>
                <a:spcPts val="0"/>
              </a:spcBef>
              <a:buClr>
                <a:schemeClr val="dk2"/>
              </a:buClr>
              <a:buFont typeface="Arial"/>
              <a:buNone/>
              <a:defRPr b="0" i="0" sz="54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9" name="Shape 19"/>
          <p:cNvSpPr txBox="1"/>
          <p:nvPr>
            <p:ph idx="1" type="subTitle"/>
          </p:nvPr>
        </p:nvSpPr>
        <p:spPr>
          <a:xfrm>
            <a:off x="685800" y="3505200"/>
            <a:ext cx="6400800" cy="1752600"/>
          </a:xfrm>
          <a:prstGeom prst="rect">
            <a:avLst/>
          </a:prstGeom>
          <a:noFill/>
          <a:ln>
            <a:noFill/>
          </a:ln>
        </p:spPr>
        <p:txBody>
          <a:bodyPr anchorCtr="0" anchor="t" bIns="91425" lIns="91425" rIns="91425" wrap="square" tIns="91425"/>
          <a:lstStyle>
            <a:lvl1pPr indent="0" lvl="0" marL="0" marR="0" rtl="0" algn="l">
              <a:spcBef>
                <a:spcPts val="480"/>
              </a:spcBef>
              <a:buClr>
                <a:schemeClr val="accent1"/>
              </a:buClr>
              <a:buFont typeface="Arial"/>
              <a:buNone/>
              <a:defRPr b="0" i="0" sz="2400" u="none" cap="none" strike="noStrike">
                <a:solidFill>
                  <a:srgbClr val="55556F"/>
                </a:solidFill>
                <a:latin typeface="Arial"/>
                <a:ea typeface="Arial"/>
                <a:cs typeface="Arial"/>
                <a:sym typeface="Arial"/>
              </a:defRPr>
            </a:lvl1pPr>
            <a:lvl2pPr indent="0" lvl="1" marL="457200" marR="0" rtl="0" algn="ctr">
              <a:spcBef>
                <a:spcPts val="400"/>
              </a:spcBef>
              <a:buClr>
                <a:schemeClr val="accent1"/>
              </a:buClr>
              <a:buFont typeface="Arial"/>
              <a:buNone/>
              <a:defRPr b="0" i="0" sz="2000" u="none" cap="none" strike="noStrike">
                <a:solidFill>
                  <a:srgbClr val="8B8B8D"/>
                </a:solidFill>
                <a:latin typeface="Arial"/>
                <a:ea typeface="Arial"/>
                <a:cs typeface="Arial"/>
                <a:sym typeface="Arial"/>
              </a:defRPr>
            </a:lvl2pPr>
            <a:lvl3pPr indent="0" lvl="2" marL="914400" marR="0" rtl="0" algn="ctr">
              <a:spcBef>
                <a:spcPts val="360"/>
              </a:spcBef>
              <a:buClr>
                <a:schemeClr val="accent1"/>
              </a:buClr>
              <a:buFont typeface="Arial"/>
              <a:buNone/>
              <a:defRPr b="0" i="0" sz="1800" u="none" cap="none" strike="noStrike">
                <a:solidFill>
                  <a:srgbClr val="8B8B8D"/>
                </a:solidFill>
                <a:latin typeface="Arial"/>
                <a:ea typeface="Arial"/>
                <a:cs typeface="Arial"/>
                <a:sym typeface="Arial"/>
              </a:defRPr>
            </a:lvl3pPr>
            <a:lvl4pPr indent="0" lvl="3" marL="1371600" marR="0" rtl="0" algn="ctr">
              <a:spcBef>
                <a:spcPts val="320"/>
              </a:spcBef>
              <a:buClr>
                <a:schemeClr val="accent1"/>
              </a:buClr>
              <a:buFont typeface="Arial"/>
              <a:buNone/>
              <a:defRPr b="0" i="0" sz="1600" u="none" cap="none" strike="noStrike">
                <a:solidFill>
                  <a:srgbClr val="8B8B8D"/>
                </a:solidFill>
                <a:latin typeface="Arial"/>
                <a:ea typeface="Arial"/>
                <a:cs typeface="Arial"/>
                <a:sym typeface="Arial"/>
              </a:defRPr>
            </a:lvl4pPr>
            <a:lvl5pPr indent="0" lvl="4" marL="1828800" marR="0" rtl="0" algn="ctr">
              <a:spcBef>
                <a:spcPts val="280"/>
              </a:spcBef>
              <a:buClr>
                <a:schemeClr val="accent1"/>
              </a:buClr>
              <a:buFont typeface="Arial"/>
              <a:buNone/>
              <a:defRPr b="0" i="0" sz="1400" u="none" cap="none" strike="noStrike">
                <a:solidFill>
                  <a:srgbClr val="8B8B8D"/>
                </a:solidFill>
                <a:latin typeface="Arial"/>
                <a:ea typeface="Arial"/>
                <a:cs typeface="Arial"/>
                <a:sym typeface="Arial"/>
              </a:defRPr>
            </a:lvl5pPr>
            <a:lvl6pPr indent="0" lvl="5" marL="2286000" marR="0" rtl="0" algn="ctr">
              <a:spcBef>
                <a:spcPts val="260"/>
              </a:spcBef>
              <a:buClr>
                <a:schemeClr val="accent1"/>
              </a:buClr>
              <a:buFont typeface="Arial"/>
              <a:buNone/>
              <a:defRPr b="0" i="0" sz="1300" u="none" cap="none" strike="noStrike">
                <a:solidFill>
                  <a:srgbClr val="8B8B8D"/>
                </a:solidFill>
                <a:latin typeface="Arial"/>
                <a:ea typeface="Arial"/>
                <a:cs typeface="Arial"/>
                <a:sym typeface="Arial"/>
              </a:defRPr>
            </a:lvl6pPr>
            <a:lvl7pPr indent="0" lvl="6" marL="2743200" marR="0" rtl="0" algn="ctr">
              <a:spcBef>
                <a:spcPts val="260"/>
              </a:spcBef>
              <a:buClr>
                <a:schemeClr val="accent1"/>
              </a:buClr>
              <a:buFont typeface="Arial"/>
              <a:buNone/>
              <a:defRPr b="0" i="0" sz="1300" u="none" cap="none" strike="noStrike">
                <a:solidFill>
                  <a:srgbClr val="8B8B8D"/>
                </a:solidFill>
                <a:latin typeface="Arial"/>
                <a:ea typeface="Arial"/>
                <a:cs typeface="Arial"/>
                <a:sym typeface="Arial"/>
              </a:defRPr>
            </a:lvl7pPr>
            <a:lvl8pPr indent="0" lvl="7" marL="3200400" marR="0" rtl="0" algn="ctr">
              <a:spcBef>
                <a:spcPts val="260"/>
              </a:spcBef>
              <a:buClr>
                <a:schemeClr val="accent1"/>
              </a:buClr>
              <a:buFont typeface="Arial"/>
              <a:buNone/>
              <a:defRPr b="0" i="0" sz="1300" u="none" cap="none" strike="noStrike">
                <a:solidFill>
                  <a:srgbClr val="8B8B8D"/>
                </a:solidFill>
                <a:latin typeface="Arial"/>
                <a:ea typeface="Arial"/>
                <a:cs typeface="Arial"/>
                <a:sym typeface="Arial"/>
              </a:defRPr>
            </a:lvl8pPr>
            <a:lvl9pPr indent="0" lvl="8" marL="3657600" marR="0" rtl="0" algn="ctr">
              <a:spcBef>
                <a:spcPts val="260"/>
              </a:spcBef>
              <a:buClr>
                <a:schemeClr val="accent1"/>
              </a:buClr>
              <a:buFont typeface="Arial"/>
              <a:buNone/>
              <a:defRPr b="0" i="0" sz="1300" u="none" cap="none" strike="noStrike">
                <a:solidFill>
                  <a:srgbClr val="8B8B8D"/>
                </a:solidFill>
                <a:latin typeface="Arial"/>
                <a:ea typeface="Arial"/>
                <a:cs typeface="Arial"/>
                <a:sym typeface="Arial"/>
              </a:defRPr>
            </a:lvl9pPr>
          </a:lstStyle>
          <a:p/>
        </p:txBody>
      </p:sp>
      <p:sp>
        <p:nvSpPr>
          <p:cNvPr id="20" name="Shape 20"/>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1" name="Shape 21"/>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2" name="Shape 22"/>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cxnSp>
        <p:nvCxnSpPr>
          <p:cNvPr id="23" name="Shape 23"/>
          <p:cNvCxnSpPr/>
          <p:nvPr/>
        </p:nvCxnSpPr>
        <p:spPr>
          <a:xfrm>
            <a:off x="685800" y="3398520"/>
            <a:ext cx="7848600" cy="1588"/>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0" name="Shape 80"/>
          <p:cNvSpPr txBox="1"/>
          <p:nvPr>
            <p:ph idx="1" type="body"/>
          </p:nvPr>
        </p:nvSpPr>
        <p:spPr>
          <a:xfrm rot="5400000">
            <a:off x="2133600" y="-76200"/>
            <a:ext cx="4876800" cy="8229600"/>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58419" lvl="4" marL="1188720" marR="0" rtl="0" algn="l">
              <a:spcBef>
                <a:spcPts val="280"/>
              </a:spcBef>
              <a:buClr>
                <a:schemeClr val="accent1"/>
              </a:buClr>
              <a:buSzPct val="100000"/>
              <a:buFont typeface="Arial"/>
              <a:buChar char="•"/>
              <a:defRPr b="0" i="0" sz="1400" u="none" cap="none" strike="noStrike">
                <a:solidFill>
                  <a:schemeClr val="dk1"/>
                </a:solidFill>
                <a:latin typeface="Arial"/>
                <a:ea typeface="Arial"/>
                <a:cs typeface="Arial"/>
                <a:sym typeface="Arial"/>
              </a:defRPr>
            </a:lvl5pPr>
            <a:lvl6pPr indent="-107950" lvl="5" marL="137160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6pPr>
            <a:lvl7pPr indent="-100330" lvl="6" marL="155448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7pPr>
            <a:lvl8pPr indent="-105410" lvl="7" marL="173736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8pPr>
            <a:lvl9pPr indent="-110489" lvl="8" marL="192024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9pPr>
          </a:lstStyle>
          <a:p/>
        </p:txBody>
      </p:sp>
      <p:sp>
        <p:nvSpPr>
          <p:cNvPr id="81" name="Shape 81"/>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2" name="Shape 82"/>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3" name="Shape 83"/>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Vertical Title and Text">
    <p:spTree>
      <p:nvGrpSpPr>
        <p:cNvPr id="84" name="Shape 84"/>
        <p:cNvGrpSpPr/>
        <p:nvPr/>
      </p:nvGrpSpPr>
      <p:grpSpPr>
        <a:xfrm>
          <a:off x="0" y="0"/>
          <a:ext cx="0" cy="0"/>
          <a:chOff x="0" y="0"/>
          <a:chExt cx="0" cy="0"/>
        </a:xfrm>
      </p:grpSpPr>
      <p:sp>
        <p:nvSpPr>
          <p:cNvPr id="85" name="Shape 85"/>
          <p:cNvSpPr txBox="1"/>
          <p:nvPr>
            <p:ph type="title"/>
          </p:nvPr>
        </p:nvSpPr>
        <p:spPr>
          <a:xfrm rot="5400000">
            <a:off x="4724400" y="2514600"/>
            <a:ext cx="5867400" cy="2057400"/>
          </a:xfrm>
          <a:prstGeom prst="rect">
            <a:avLst/>
          </a:prstGeom>
          <a:noFill/>
          <a:ln>
            <a:noFill/>
          </a:ln>
        </p:spPr>
        <p:txBody>
          <a:bodyPr anchorCtr="0" anchor="b"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6" name="Shape 86"/>
          <p:cNvSpPr txBox="1"/>
          <p:nvPr>
            <p:ph idx="1" type="body"/>
          </p:nvPr>
        </p:nvSpPr>
        <p:spPr>
          <a:xfrm rot="5400000">
            <a:off x="533400" y="533400"/>
            <a:ext cx="5867400" cy="6019800"/>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58419" lvl="4" marL="1188720" marR="0" rtl="0" algn="l">
              <a:spcBef>
                <a:spcPts val="280"/>
              </a:spcBef>
              <a:buClr>
                <a:schemeClr val="accent1"/>
              </a:buClr>
              <a:buSzPct val="100000"/>
              <a:buFont typeface="Arial"/>
              <a:buChar char="•"/>
              <a:defRPr b="0" i="0" sz="1400" u="none" cap="none" strike="noStrike">
                <a:solidFill>
                  <a:schemeClr val="dk1"/>
                </a:solidFill>
                <a:latin typeface="Arial"/>
                <a:ea typeface="Arial"/>
                <a:cs typeface="Arial"/>
                <a:sym typeface="Arial"/>
              </a:defRPr>
            </a:lvl5pPr>
            <a:lvl6pPr indent="-107950" lvl="5" marL="137160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6pPr>
            <a:lvl7pPr indent="-100330" lvl="6" marL="155448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7pPr>
            <a:lvl8pPr indent="-105410" lvl="7" marL="173736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8pPr>
            <a:lvl9pPr indent="-110489" lvl="8" marL="192024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9pPr>
          </a:lstStyle>
          <a:p/>
        </p:txBody>
      </p:sp>
      <p:sp>
        <p:nvSpPr>
          <p:cNvPr id="87" name="Shape 87"/>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8" name="Shape 88"/>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9" name="Shape 89"/>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6" name="Shape 26"/>
          <p:cNvSpPr txBox="1"/>
          <p:nvPr>
            <p:ph idx="1" type="body"/>
          </p:nvPr>
        </p:nvSpPr>
        <p:spPr>
          <a:xfrm>
            <a:off x="457200" y="1600200"/>
            <a:ext cx="8229600" cy="4876800"/>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58419" lvl="4" marL="1188720" marR="0" rtl="0" algn="l">
              <a:spcBef>
                <a:spcPts val="280"/>
              </a:spcBef>
              <a:buClr>
                <a:schemeClr val="accent1"/>
              </a:buClr>
              <a:buSzPct val="100000"/>
              <a:buFont typeface="Arial"/>
              <a:buChar char="•"/>
              <a:defRPr b="0" i="0" sz="1400" u="none" cap="none" strike="noStrike">
                <a:solidFill>
                  <a:schemeClr val="dk1"/>
                </a:solidFill>
                <a:latin typeface="Arial"/>
                <a:ea typeface="Arial"/>
                <a:cs typeface="Arial"/>
                <a:sym typeface="Arial"/>
              </a:defRPr>
            </a:lvl5pPr>
            <a:lvl6pPr indent="-107950" lvl="5" marL="137160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6pPr>
            <a:lvl7pPr indent="-100330" lvl="6" marL="155448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7pPr>
            <a:lvl8pPr indent="-105410" lvl="7" marL="173736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8pPr>
            <a:lvl9pPr indent="-110489" lvl="8" marL="192024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9pPr>
          </a:lstStyle>
          <a:p/>
        </p:txBody>
      </p:sp>
      <p:sp>
        <p:nvSpPr>
          <p:cNvPr id="27" name="Shape 27"/>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8" name="Shape 28"/>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9" name="Shape 29"/>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dk2"/>
        </a:solidFill>
      </p:bgPr>
    </p:bg>
    <p:spTree>
      <p:nvGrpSpPr>
        <p:cNvPr id="30" name="Shape 30"/>
        <p:cNvGrpSpPr/>
        <p:nvPr/>
      </p:nvGrpSpPr>
      <p:grpSpPr>
        <a:xfrm>
          <a:off x="0" y="0"/>
          <a:ext cx="0" cy="0"/>
          <a:chOff x="0" y="0"/>
          <a:chExt cx="0" cy="0"/>
        </a:xfrm>
      </p:grpSpPr>
      <p:sp>
        <p:nvSpPr>
          <p:cNvPr id="31" name="Shape 31"/>
          <p:cNvSpPr txBox="1"/>
          <p:nvPr>
            <p:ph type="title"/>
          </p:nvPr>
        </p:nvSpPr>
        <p:spPr>
          <a:xfrm>
            <a:off x="722313" y="2362200"/>
            <a:ext cx="7772400" cy="2200275"/>
          </a:xfrm>
          <a:prstGeom prst="rect">
            <a:avLst/>
          </a:prstGeom>
          <a:noFill/>
          <a:ln>
            <a:noFill/>
          </a:ln>
        </p:spPr>
        <p:txBody>
          <a:bodyPr anchorCtr="0" anchor="b" bIns="91425" lIns="91425" rIns="91425" wrap="square" tIns="91425"/>
          <a:lstStyle>
            <a:lvl1pPr indent="0" lvl="0" marL="0" marR="0" rtl="0" algn="l">
              <a:spcBef>
                <a:spcPts val="0"/>
              </a:spcBef>
              <a:buClr>
                <a:schemeClr val="lt2"/>
              </a:buClr>
              <a:buFont typeface="Arial"/>
              <a:buNone/>
              <a:defRPr b="0" i="0" sz="4800" u="none" cap="none" strike="noStrike">
                <a:solidFill>
                  <a:schemeClr val="lt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2" name="Shape 32"/>
          <p:cNvSpPr txBox="1"/>
          <p:nvPr>
            <p:ph idx="1" type="body"/>
          </p:nvPr>
        </p:nvSpPr>
        <p:spPr>
          <a:xfrm>
            <a:off x="722313" y="4626864"/>
            <a:ext cx="7772400" cy="1500187"/>
          </a:xfrm>
          <a:prstGeom prst="rect">
            <a:avLst/>
          </a:prstGeom>
          <a:noFill/>
          <a:ln>
            <a:noFill/>
          </a:ln>
        </p:spPr>
        <p:txBody>
          <a:bodyPr anchorCtr="0" anchor="t" bIns="91425" lIns="91425" rIns="91425" wrap="square" tIns="91425"/>
          <a:lstStyle>
            <a:lvl1pPr indent="0" lvl="0" marL="0" marR="0" rtl="0" algn="l">
              <a:spcBef>
                <a:spcPts val="480"/>
              </a:spcBef>
              <a:buClr>
                <a:schemeClr val="accent1"/>
              </a:buClr>
              <a:buFont typeface="Arial"/>
              <a:buNone/>
              <a:defRPr b="0" i="0" sz="2400" u="none" cap="none" strike="noStrike">
                <a:solidFill>
                  <a:schemeClr val="lt2"/>
                </a:solidFill>
                <a:latin typeface="Arial"/>
                <a:ea typeface="Arial"/>
                <a:cs typeface="Arial"/>
                <a:sym typeface="Arial"/>
              </a:defRPr>
            </a:lvl1pPr>
            <a:lvl2pPr indent="0" lvl="1" marL="457200" marR="0" rtl="0" algn="l">
              <a:spcBef>
                <a:spcPts val="360"/>
              </a:spcBef>
              <a:buClr>
                <a:schemeClr val="accent1"/>
              </a:buClr>
              <a:buFont typeface="Arial"/>
              <a:buNone/>
              <a:defRPr b="0" i="0" sz="1800" u="none" cap="none" strike="noStrike">
                <a:solidFill>
                  <a:schemeClr val="lt1"/>
                </a:solidFill>
                <a:latin typeface="Arial"/>
                <a:ea typeface="Arial"/>
                <a:cs typeface="Arial"/>
                <a:sym typeface="Arial"/>
              </a:defRPr>
            </a:lvl2pPr>
            <a:lvl3pPr indent="0" lvl="2" marL="914400" marR="0" rtl="0" algn="l">
              <a:spcBef>
                <a:spcPts val="320"/>
              </a:spcBef>
              <a:buClr>
                <a:schemeClr val="accent1"/>
              </a:buClr>
              <a:buFont typeface="Arial"/>
              <a:buNone/>
              <a:defRPr b="0" i="0" sz="1600" u="none" cap="none" strike="noStrike">
                <a:solidFill>
                  <a:schemeClr val="lt1"/>
                </a:solidFill>
                <a:latin typeface="Arial"/>
                <a:ea typeface="Arial"/>
                <a:cs typeface="Arial"/>
                <a:sym typeface="Arial"/>
              </a:defRPr>
            </a:lvl3pPr>
            <a:lvl4pPr indent="0" lvl="3" marL="13716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4pPr>
            <a:lvl5pPr indent="0" lvl="4" marL="18288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5pPr>
            <a:lvl6pPr indent="0" lvl="5" marL="22860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6pPr>
            <a:lvl7pPr indent="0" lvl="6" marL="27432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7pPr>
            <a:lvl8pPr indent="0" lvl="7" marL="32004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8pPr>
            <a:lvl9pPr indent="0" lvl="8" marL="3657600" marR="0" rtl="0" algn="l">
              <a:spcBef>
                <a:spcPts val="280"/>
              </a:spcBef>
              <a:buClr>
                <a:schemeClr val="accent1"/>
              </a:buClr>
              <a:buFont typeface="Arial"/>
              <a:buNone/>
              <a:defRPr b="0" i="0" sz="1400" u="none" cap="none" strike="noStrike">
                <a:solidFill>
                  <a:schemeClr val="lt1"/>
                </a:solidFill>
                <a:latin typeface="Arial"/>
                <a:ea typeface="Arial"/>
                <a:cs typeface="Arial"/>
                <a:sym typeface="Arial"/>
              </a:defRPr>
            </a:lvl9pPr>
          </a:lstStyle>
          <a:p/>
        </p:txBody>
      </p:sp>
      <p:sp>
        <p:nvSpPr>
          <p:cNvPr id="33" name="Shape 33"/>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lt1"/>
                </a:solidFill>
                <a:latin typeface="Arial"/>
                <a:ea typeface="Arial"/>
                <a:cs typeface="Arial"/>
                <a:sym typeface="Arial"/>
              </a:defRPr>
            </a:lvl2pPr>
            <a:lvl3pPr indent="0" lvl="2" marL="914400" marR="0" rtl="0" algn="l">
              <a:spcBef>
                <a:spcPts val="0"/>
              </a:spcBef>
              <a:buNone/>
              <a:defRPr b="0" i="0" sz="1800" u="none" cap="none" strike="noStrike">
                <a:solidFill>
                  <a:schemeClr val="lt1"/>
                </a:solidFill>
                <a:latin typeface="Arial"/>
                <a:ea typeface="Arial"/>
                <a:cs typeface="Arial"/>
                <a:sym typeface="Arial"/>
              </a:defRPr>
            </a:lvl3pPr>
            <a:lvl4pPr indent="0" lvl="3" marL="1371600" marR="0" rtl="0" algn="l">
              <a:spcBef>
                <a:spcPts val="0"/>
              </a:spcBef>
              <a:buNone/>
              <a:defRPr b="0" i="0" sz="1800" u="none" cap="none" strike="noStrike">
                <a:solidFill>
                  <a:schemeClr val="lt1"/>
                </a:solidFill>
                <a:latin typeface="Arial"/>
                <a:ea typeface="Arial"/>
                <a:cs typeface="Arial"/>
                <a:sym typeface="Arial"/>
              </a:defRPr>
            </a:lvl4pPr>
            <a:lvl5pPr indent="0" lvl="4" marL="1828800" marR="0" rtl="0" algn="l">
              <a:spcBef>
                <a:spcPts val="0"/>
              </a:spcBef>
              <a:buNone/>
              <a:defRPr b="0" i="0" sz="1800" u="none" cap="none" strike="noStrike">
                <a:solidFill>
                  <a:schemeClr val="lt1"/>
                </a:solidFill>
                <a:latin typeface="Arial"/>
                <a:ea typeface="Arial"/>
                <a:cs typeface="Arial"/>
                <a:sym typeface="Arial"/>
              </a:defRPr>
            </a:lvl5pPr>
            <a:lvl6pPr indent="0" lvl="5" marL="2286000" marR="0" rtl="0" algn="l">
              <a:spcBef>
                <a:spcPts val="0"/>
              </a:spcBef>
              <a:buNone/>
              <a:defRPr b="0" i="0" sz="1800" u="none" cap="none" strike="noStrike">
                <a:solidFill>
                  <a:schemeClr val="lt1"/>
                </a:solidFill>
                <a:latin typeface="Arial"/>
                <a:ea typeface="Arial"/>
                <a:cs typeface="Arial"/>
                <a:sym typeface="Arial"/>
              </a:defRPr>
            </a:lvl6pPr>
            <a:lvl7pPr indent="0" lvl="6" marL="2743200" marR="0" rtl="0" algn="l">
              <a:spcBef>
                <a:spcPts val="0"/>
              </a:spcBef>
              <a:buNone/>
              <a:defRPr b="0" i="0" sz="1800" u="none" cap="none" strike="noStrike">
                <a:solidFill>
                  <a:schemeClr val="lt1"/>
                </a:solidFill>
                <a:latin typeface="Arial"/>
                <a:ea typeface="Arial"/>
                <a:cs typeface="Arial"/>
                <a:sym typeface="Arial"/>
              </a:defRPr>
            </a:lvl7pPr>
            <a:lvl8pPr indent="0" lvl="7" marL="3200400" marR="0" rtl="0" algn="l">
              <a:spcBef>
                <a:spcPts val="0"/>
              </a:spcBef>
              <a:buNone/>
              <a:defRPr b="0" i="0" sz="1800" u="none" cap="none" strike="noStrike">
                <a:solidFill>
                  <a:schemeClr val="lt1"/>
                </a:solidFill>
                <a:latin typeface="Arial"/>
                <a:ea typeface="Arial"/>
                <a:cs typeface="Arial"/>
                <a:sym typeface="Arial"/>
              </a:defRPr>
            </a:lvl8pPr>
            <a:lvl9pPr indent="0" lvl="8" marL="3657600" marR="0" rtl="0" algn="l">
              <a:spcBef>
                <a:spcPts val="0"/>
              </a:spcBef>
              <a:buNone/>
              <a:defRPr b="0" i="0" sz="1800" u="none" cap="none" strike="noStrike">
                <a:solidFill>
                  <a:schemeClr val="lt1"/>
                </a:solidFill>
                <a:latin typeface="Arial"/>
                <a:ea typeface="Arial"/>
                <a:cs typeface="Arial"/>
                <a:sym typeface="Arial"/>
              </a:defRPr>
            </a:lvl9pPr>
          </a:lstStyle>
          <a:p/>
        </p:txBody>
      </p:sp>
      <p:sp>
        <p:nvSpPr>
          <p:cNvPr id="34" name="Shape 34"/>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lt1"/>
                </a:solidFill>
                <a:latin typeface="Arial"/>
                <a:ea typeface="Arial"/>
                <a:cs typeface="Arial"/>
                <a:sym typeface="Arial"/>
              </a:defRPr>
            </a:lvl2pPr>
            <a:lvl3pPr indent="0" lvl="2" marL="914400" marR="0" rtl="0" algn="l">
              <a:spcBef>
                <a:spcPts val="0"/>
              </a:spcBef>
              <a:buNone/>
              <a:defRPr b="0" i="0" sz="1800" u="none" cap="none" strike="noStrike">
                <a:solidFill>
                  <a:schemeClr val="lt1"/>
                </a:solidFill>
                <a:latin typeface="Arial"/>
                <a:ea typeface="Arial"/>
                <a:cs typeface="Arial"/>
                <a:sym typeface="Arial"/>
              </a:defRPr>
            </a:lvl3pPr>
            <a:lvl4pPr indent="0" lvl="3" marL="1371600" marR="0" rtl="0" algn="l">
              <a:spcBef>
                <a:spcPts val="0"/>
              </a:spcBef>
              <a:buNone/>
              <a:defRPr b="0" i="0" sz="1800" u="none" cap="none" strike="noStrike">
                <a:solidFill>
                  <a:schemeClr val="lt1"/>
                </a:solidFill>
                <a:latin typeface="Arial"/>
                <a:ea typeface="Arial"/>
                <a:cs typeface="Arial"/>
                <a:sym typeface="Arial"/>
              </a:defRPr>
            </a:lvl4pPr>
            <a:lvl5pPr indent="0" lvl="4" marL="1828800" marR="0" rtl="0" algn="l">
              <a:spcBef>
                <a:spcPts val="0"/>
              </a:spcBef>
              <a:buNone/>
              <a:defRPr b="0" i="0" sz="1800" u="none" cap="none" strike="noStrike">
                <a:solidFill>
                  <a:schemeClr val="lt1"/>
                </a:solidFill>
                <a:latin typeface="Arial"/>
                <a:ea typeface="Arial"/>
                <a:cs typeface="Arial"/>
                <a:sym typeface="Arial"/>
              </a:defRPr>
            </a:lvl5pPr>
            <a:lvl6pPr indent="0" lvl="5" marL="2286000" marR="0" rtl="0" algn="l">
              <a:spcBef>
                <a:spcPts val="0"/>
              </a:spcBef>
              <a:buNone/>
              <a:defRPr b="0" i="0" sz="1800" u="none" cap="none" strike="noStrike">
                <a:solidFill>
                  <a:schemeClr val="lt1"/>
                </a:solidFill>
                <a:latin typeface="Arial"/>
                <a:ea typeface="Arial"/>
                <a:cs typeface="Arial"/>
                <a:sym typeface="Arial"/>
              </a:defRPr>
            </a:lvl6pPr>
            <a:lvl7pPr indent="0" lvl="6" marL="2743200" marR="0" rtl="0" algn="l">
              <a:spcBef>
                <a:spcPts val="0"/>
              </a:spcBef>
              <a:buNone/>
              <a:defRPr b="0" i="0" sz="1800" u="none" cap="none" strike="noStrike">
                <a:solidFill>
                  <a:schemeClr val="lt1"/>
                </a:solidFill>
                <a:latin typeface="Arial"/>
                <a:ea typeface="Arial"/>
                <a:cs typeface="Arial"/>
                <a:sym typeface="Arial"/>
              </a:defRPr>
            </a:lvl7pPr>
            <a:lvl8pPr indent="0" lvl="7" marL="3200400" marR="0" rtl="0" algn="l">
              <a:spcBef>
                <a:spcPts val="0"/>
              </a:spcBef>
              <a:buNone/>
              <a:defRPr b="0" i="0" sz="1800" u="none" cap="none" strike="noStrike">
                <a:solidFill>
                  <a:schemeClr val="lt1"/>
                </a:solidFill>
                <a:latin typeface="Arial"/>
                <a:ea typeface="Arial"/>
                <a:cs typeface="Arial"/>
                <a:sym typeface="Arial"/>
              </a:defRPr>
            </a:lvl8pPr>
            <a:lvl9pPr indent="0" lvl="8" marL="3657600" marR="0" rtl="0" algn="l">
              <a:spcBef>
                <a:spcPts val="0"/>
              </a:spcBef>
              <a:buNone/>
              <a:defRPr b="0" i="0" sz="1800" u="none" cap="none" strike="noStrike">
                <a:solidFill>
                  <a:schemeClr val="lt1"/>
                </a:solidFill>
                <a:latin typeface="Arial"/>
                <a:ea typeface="Arial"/>
                <a:cs typeface="Arial"/>
                <a:sym typeface="Arial"/>
              </a:defRPr>
            </a:lvl9pPr>
          </a:lstStyle>
          <a:p/>
        </p:txBody>
      </p:sp>
      <p:sp>
        <p:nvSpPr>
          <p:cNvPr id="35" name="Shape 35"/>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cxnSp>
        <p:nvCxnSpPr>
          <p:cNvPr id="36" name="Shape 36"/>
          <p:cNvCxnSpPr/>
          <p:nvPr/>
        </p:nvCxnSpPr>
        <p:spPr>
          <a:xfrm>
            <a:off x="731520" y="4599432"/>
            <a:ext cx="7848600" cy="1588"/>
          </a:xfrm>
          <a:prstGeom prst="straightConnector1">
            <a:avLst/>
          </a:prstGeom>
          <a:noFill/>
          <a:ln cap="flat" cmpd="sng" w="19050">
            <a:solidFill>
              <a:schemeClr val="lt2"/>
            </a:solidFill>
            <a:prstDash val="solid"/>
            <a:round/>
            <a:headEnd len="med" w="med" type="none"/>
            <a:tailEnd len="med" w="med"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Two Content">
    <p:spTree>
      <p:nvGrpSpPr>
        <p:cNvPr id="37" name="Shape 37"/>
        <p:cNvGrpSpPr/>
        <p:nvPr/>
      </p:nvGrpSpPr>
      <p:grpSpPr>
        <a:xfrm>
          <a:off x="0" y="0"/>
          <a:ext cx="0" cy="0"/>
          <a:chOff x="0" y="0"/>
          <a:chExt cx="0" cy="0"/>
        </a:xfrm>
      </p:grpSpPr>
      <p:sp>
        <p:nvSpPr>
          <p:cNvPr id="38" name="Shape 38"/>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9" name="Shape 39"/>
          <p:cNvSpPr txBox="1"/>
          <p:nvPr>
            <p:ph idx="1" type="body"/>
          </p:nvPr>
        </p:nvSpPr>
        <p:spPr>
          <a:xfrm>
            <a:off x="457200" y="1673352"/>
            <a:ext cx="4038600" cy="4718304"/>
          </a:xfrm>
          <a:prstGeom prst="rect">
            <a:avLst/>
          </a:prstGeom>
          <a:noFill/>
          <a:ln>
            <a:noFill/>
          </a:ln>
        </p:spPr>
        <p:txBody>
          <a:bodyPr anchorCtr="0" anchor="t" bIns="91425" lIns="91425" rIns="91425" wrap="square" tIns="91425"/>
          <a:lstStyle>
            <a:lvl1pPr indent="-31750" lvl="0" marL="182880" marR="0" rtl="0" algn="l">
              <a:spcBef>
                <a:spcPts val="560"/>
              </a:spcBef>
              <a:buClr>
                <a:schemeClr val="accent1"/>
              </a:buClr>
              <a:buSzPct val="85000"/>
              <a:buFont typeface="Arial"/>
              <a:buChar char="•"/>
              <a:defRPr b="0" i="0" sz="2800" u="none" cap="none" strike="noStrike">
                <a:solidFill>
                  <a:schemeClr val="dk1"/>
                </a:solidFill>
                <a:latin typeface="Arial"/>
                <a:ea typeface="Arial"/>
                <a:cs typeface="Arial"/>
                <a:sym typeface="Arial"/>
              </a:defRPr>
            </a:lvl1pPr>
            <a:lvl2pPr indent="-60959" lvl="1" marL="45720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2pPr>
            <a:lvl3pPr indent="-71119" lvl="2" marL="731520" marR="0" rtl="0" algn="l">
              <a:spcBef>
                <a:spcPts val="400"/>
              </a:spcBef>
              <a:buClr>
                <a:schemeClr val="accent1"/>
              </a:buClr>
              <a:buSzPct val="90000"/>
              <a:buFont typeface="Arial"/>
              <a:buChar char="•"/>
              <a:defRPr b="0" i="0" sz="2000" u="none" cap="none" strike="noStrike">
                <a:solidFill>
                  <a:schemeClr val="dk1"/>
                </a:solidFill>
                <a:latin typeface="Arial"/>
                <a:ea typeface="Arial"/>
                <a:cs typeface="Arial"/>
                <a:sym typeface="Arial"/>
              </a:defRPr>
            </a:lvl3pPr>
            <a:lvl4pPr indent="-78739" lvl="3" marL="1005839"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4pPr>
            <a:lvl5pPr indent="-33019" lvl="4" marL="118872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5pPr>
            <a:lvl6pPr indent="-76200" lvl="5" marL="137160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6pPr>
            <a:lvl7pPr indent="-68580" lvl="6" marL="155448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7pPr>
            <a:lvl8pPr indent="-73660" lvl="7" marL="173736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8pPr>
            <a:lvl9pPr indent="-78739" lvl="8" marL="192024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40" name="Shape 40"/>
          <p:cNvSpPr txBox="1"/>
          <p:nvPr>
            <p:ph idx="2" type="body"/>
          </p:nvPr>
        </p:nvSpPr>
        <p:spPr>
          <a:xfrm>
            <a:off x="4648200" y="1673352"/>
            <a:ext cx="4038600" cy="4718304"/>
          </a:xfrm>
          <a:prstGeom prst="rect">
            <a:avLst/>
          </a:prstGeom>
          <a:noFill/>
          <a:ln>
            <a:noFill/>
          </a:ln>
        </p:spPr>
        <p:txBody>
          <a:bodyPr anchorCtr="0" anchor="t" bIns="91425" lIns="91425" rIns="91425" wrap="square" tIns="91425"/>
          <a:lstStyle>
            <a:lvl1pPr indent="-31750" lvl="0" marL="182880" marR="0" rtl="0" algn="l">
              <a:spcBef>
                <a:spcPts val="560"/>
              </a:spcBef>
              <a:buClr>
                <a:schemeClr val="accent1"/>
              </a:buClr>
              <a:buSzPct val="85000"/>
              <a:buFont typeface="Arial"/>
              <a:buChar char="•"/>
              <a:defRPr b="0" i="0" sz="2800" u="none" cap="none" strike="noStrike">
                <a:solidFill>
                  <a:schemeClr val="dk1"/>
                </a:solidFill>
                <a:latin typeface="Arial"/>
                <a:ea typeface="Arial"/>
                <a:cs typeface="Arial"/>
                <a:sym typeface="Arial"/>
              </a:defRPr>
            </a:lvl1pPr>
            <a:lvl2pPr indent="-60959" lvl="1" marL="45720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2pPr>
            <a:lvl3pPr indent="-71119" lvl="2" marL="731520" marR="0" rtl="0" algn="l">
              <a:spcBef>
                <a:spcPts val="400"/>
              </a:spcBef>
              <a:buClr>
                <a:schemeClr val="accent1"/>
              </a:buClr>
              <a:buSzPct val="90000"/>
              <a:buFont typeface="Arial"/>
              <a:buChar char="•"/>
              <a:defRPr b="0" i="0" sz="2000" u="none" cap="none" strike="noStrike">
                <a:solidFill>
                  <a:schemeClr val="dk1"/>
                </a:solidFill>
                <a:latin typeface="Arial"/>
                <a:ea typeface="Arial"/>
                <a:cs typeface="Arial"/>
                <a:sym typeface="Arial"/>
              </a:defRPr>
            </a:lvl3pPr>
            <a:lvl4pPr indent="-78739" lvl="3" marL="1005839"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4pPr>
            <a:lvl5pPr indent="-33019" lvl="4" marL="118872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5pPr>
            <a:lvl6pPr indent="-76200" lvl="5" marL="137160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6pPr>
            <a:lvl7pPr indent="-68580" lvl="6" marL="155448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7pPr>
            <a:lvl8pPr indent="-73660" lvl="7" marL="173736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8pPr>
            <a:lvl9pPr indent="-78739" lvl="8" marL="1920240" marR="0" rtl="0" algn="l">
              <a:spcBef>
                <a:spcPts val="360"/>
              </a:spcBef>
              <a:buClr>
                <a:schemeClr val="accent1"/>
              </a:buClr>
              <a:buSzPct val="100000"/>
              <a:buFont typeface="Arial"/>
              <a:buChar char="•"/>
              <a:defRPr b="0" i="0" sz="1800" u="none" cap="none" strike="noStrike">
                <a:solidFill>
                  <a:schemeClr val="dk1"/>
                </a:solidFill>
                <a:latin typeface="Arial"/>
                <a:ea typeface="Arial"/>
                <a:cs typeface="Arial"/>
                <a:sym typeface="Arial"/>
              </a:defRPr>
            </a:lvl9pPr>
          </a:lstStyle>
          <a:p/>
        </p:txBody>
      </p:sp>
      <p:sp>
        <p:nvSpPr>
          <p:cNvPr id="41" name="Shape 41"/>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42" name="Shape 42"/>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43" name="Shape 43"/>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ison">
    <p:spTree>
      <p:nvGrpSpPr>
        <p:cNvPr id="44" name="Shape 44"/>
        <p:cNvGrpSpPr/>
        <p:nvPr/>
      </p:nvGrpSpPr>
      <p:grpSpPr>
        <a:xfrm>
          <a:off x="0" y="0"/>
          <a:ext cx="0" cy="0"/>
          <a:chOff x="0" y="0"/>
          <a:chExt cx="0" cy="0"/>
        </a:xfrm>
      </p:grpSpPr>
      <p:sp>
        <p:nvSpPr>
          <p:cNvPr id="45" name="Shape 45"/>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6" name="Shape 46"/>
          <p:cNvSpPr txBox="1"/>
          <p:nvPr>
            <p:ph idx="1" type="body"/>
          </p:nvPr>
        </p:nvSpPr>
        <p:spPr>
          <a:xfrm>
            <a:off x="457200" y="1676400"/>
            <a:ext cx="3931920" cy="639762"/>
          </a:xfrm>
          <a:prstGeom prst="rect">
            <a:avLst/>
          </a:prstGeom>
          <a:noFill/>
          <a:ln>
            <a:noFill/>
          </a:ln>
        </p:spPr>
        <p:txBody>
          <a:bodyPr anchorCtr="0" anchor="ctr" bIns="91425" lIns="91425" rIns="91425" wrap="square" tIns="91425"/>
          <a:lstStyle>
            <a:lvl1pPr indent="0" lvl="0" marL="0" marR="0" rtl="0" algn="ctr">
              <a:spcBef>
                <a:spcPts val="400"/>
              </a:spcBef>
              <a:buClr>
                <a:schemeClr val="accent1"/>
              </a:buClr>
              <a:buFont typeface="Arial"/>
              <a:buNone/>
              <a:defRPr b="0" i="0" sz="2000" u="none" cap="none" strike="noStrike">
                <a:solidFill>
                  <a:schemeClr val="dk2"/>
                </a:solidFill>
                <a:latin typeface="Arial"/>
                <a:ea typeface="Arial"/>
                <a:cs typeface="Arial"/>
                <a:sym typeface="Arial"/>
              </a:defRPr>
            </a:lvl1pPr>
            <a:lvl2pPr indent="0" lvl="1" marL="457200" marR="0" rtl="0" algn="l">
              <a:spcBef>
                <a:spcPts val="400"/>
              </a:spcBef>
              <a:buClr>
                <a:schemeClr val="accent1"/>
              </a:buClr>
              <a:buFont typeface="Arial"/>
              <a:buNone/>
              <a:defRPr b="1" i="0" sz="2000" u="none" cap="none" strike="noStrike">
                <a:solidFill>
                  <a:schemeClr val="dk1"/>
                </a:solidFill>
                <a:latin typeface="Arial"/>
                <a:ea typeface="Arial"/>
                <a:cs typeface="Arial"/>
                <a:sym typeface="Arial"/>
              </a:defRPr>
            </a:lvl2pPr>
            <a:lvl3pPr indent="0" lvl="2" marL="914400" marR="0" rtl="0" algn="l">
              <a:spcBef>
                <a:spcPts val="360"/>
              </a:spcBef>
              <a:buClr>
                <a:schemeClr val="accent1"/>
              </a:buClr>
              <a:buFont typeface="Arial"/>
              <a:buNone/>
              <a:defRPr b="1" i="0" sz="1800" u="none" cap="none" strike="noStrike">
                <a:solidFill>
                  <a:schemeClr val="dk1"/>
                </a:solidFill>
                <a:latin typeface="Arial"/>
                <a:ea typeface="Arial"/>
                <a:cs typeface="Arial"/>
                <a:sym typeface="Arial"/>
              </a:defRPr>
            </a:lvl3pPr>
            <a:lvl4pPr indent="0" lvl="3" marL="13716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4pPr>
            <a:lvl5pPr indent="0" lvl="4" marL="18288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5pPr>
            <a:lvl6pPr indent="0" lvl="5" marL="22860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6pPr>
            <a:lvl7pPr indent="0" lvl="6" marL="27432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7pPr>
            <a:lvl8pPr indent="0" lvl="7" marL="32004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8pPr>
            <a:lvl9pPr indent="0" lvl="8" marL="36576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9pPr>
          </a:lstStyle>
          <a:p/>
        </p:txBody>
      </p:sp>
      <p:sp>
        <p:nvSpPr>
          <p:cNvPr id="47" name="Shape 47"/>
          <p:cNvSpPr txBox="1"/>
          <p:nvPr>
            <p:ph idx="2" type="body"/>
          </p:nvPr>
        </p:nvSpPr>
        <p:spPr>
          <a:xfrm>
            <a:off x="457200" y="2438400"/>
            <a:ext cx="3931920" cy="3951288"/>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45719" lvl="4" marL="118872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5pPr>
            <a:lvl6pPr indent="-88900" lvl="5" marL="137160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6pPr>
            <a:lvl7pPr indent="-81280" lvl="6" marL="155448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7pPr>
            <a:lvl8pPr indent="-86360" lvl="7" marL="173736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8pPr>
            <a:lvl9pPr indent="-91439" lvl="8" marL="192024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9pPr>
          </a:lstStyle>
          <a:p/>
        </p:txBody>
      </p:sp>
      <p:sp>
        <p:nvSpPr>
          <p:cNvPr id="48" name="Shape 48"/>
          <p:cNvSpPr txBox="1"/>
          <p:nvPr>
            <p:ph idx="3" type="body"/>
          </p:nvPr>
        </p:nvSpPr>
        <p:spPr>
          <a:xfrm>
            <a:off x="4754880" y="1676400"/>
            <a:ext cx="3931920" cy="639762"/>
          </a:xfrm>
          <a:prstGeom prst="rect">
            <a:avLst/>
          </a:prstGeom>
          <a:noFill/>
          <a:ln>
            <a:noFill/>
          </a:ln>
        </p:spPr>
        <p:txBody>
          <a:bodyPr anchorCtr="0" anchor="ctr" bIns="91425" lIns="91425" rIns="91425" wrap="square" tIns="91425"/>
          <a:lstStyle>
            <a:lvl1pPr indent="0" lvl="0" marL="0" marR="0" rtl="0" algn="ctr">
              <a:spcBef>
                <a:spcPts val="400"/>
              </a:spcBef>
              <a:buClr>
                <a:schemeClr val="accent1"/>
              </a:buClr>
              <a:buFont typeface="Arial"/>
              <a:buNone/>
              <a:defRPr b="0" i="0" sz="2000" u="none" cap="none" strike="noStrike">
                <a:solidFill>
                  <a:schemeClr val="dk2"/>
                </a:solidFill>
                <a:latin typeface="Arial"/>
                <a:ea typeface="Arial"/>
                <a:cs typeface="Arial"/>
                <a:sym typeface="Arial"/>
              </a:defRPr>
            </a:lvl1pPr>
            <a:lvl2pPr indent="0" lvl="1" marL="457200" marR="0" rtl="0" algn="l">
              <a:spcBef>
                <a:spcPts val="400"/>
              </a:spcBef>
              <a:buClr>
                <a:schemeClr val="accent1"/>
              </a:buClr>
              <a:buFont typeface="Arial"/>
              <a:buNone/>
              <a:defRPr b="1" i="0" sz="2000" u="none" cap="none" strike="noStrike">
                <a:solidFill>
                  <a:schemeClr val="dk1"/>
                </a:solidFill>
                <a:latin typeface="Arial"/>
                <a:ea typeface="Arial"/>
                <a:cs typeface="Arial"/>
                <a:sym typeface="Arial"/>
              </a:defRPr>
            </a:lvl2pPr>
            <a:lvl3pPr indent="0" lvl="2" marL="914400" marR="0" rtl="0" algn="l">
              <a:spcBef>
                <a:spcPts val="360"/>
              </a:spcBef>
              <a:buClr>
                <a:schemeClr val="accent1"/>
              </a:buClr>
              <a:buFont typeface="Arial"/>
              <a:buNone/>
              <a:defRPr b="1" i="0" sz="1800" u="none" cap="none" strike="noStrike">
                <a:solidFill>
                  <a:schemeClr val="dk1"/>
                </a:solidFill>
                <a:latin typeface="Arial"/>
                <a:ea typeface="Arial"/>
                <a:cs typeface="Arial"/>
                <a:sym typeface="Arial"/>
              </a:defRPr>
            </a:lvl3pPr>
            <a:lvl4pPr indent="0" lvl="3" marL="13716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4pPr>
            <a:lvl5pPr indent="0" lvl="4" marL="18288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5pPr>
            <a:lvl6pPr indent="0" lvl="5" marL="22860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6pPr>
            <a:lvl7pPr indent="0" lvl="6" marL="27432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7pPr>
            <a:lvl8pPr indent="0" lvl="7" marL="32004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8pPr>
            <a:lvl9pPr indent="0" lvl="8" marL="3657600" marR="0" rtl="0" algn="l">
              <a:spcBef>
                <a:spcPts val="320"/>
              </a:spcBef>
              <a:buClr>
                <a:schemeClr val="accent1"/>
              </a:buClr>
              <a:buFont typeface="Arial"/>
              <a:buNone/>
              <a:defRPr b="1" i="0" sz="1600" u="none" cap="none" strike="noStrike">
                <a:solidFill>
                  <a:schemeClr val="dk1"/>
                </a:solidFill>
                <a:latin typeface="Arial"/>
                <a:ea typeface="Arial"/>
                <a:cs typeface="Arial"/>
                <a:sym typeface="Arial"/>
              </a:defRPr>
            </a:lvl9pPr>
          </a:lstStyle>
          <a:p/>
        </p:txBody>
      </p:sp>
      <p:sp>
        <p:nvSpPr>
          <p:cNvPr id="49" name="Shape 49"/>
          <p:cNvSpPr txBox="1"/>
          <p:nvPr>
            <p:ph idx="4" type="body"/>
          </p:nvPr>
        </p:nvSpPr>
        <p:spPr>
          <a:xfrm>
            <a:off x="4754880" y="2438400"/>
            <a:ext cx="3931920" cy="3951288"/>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45719" lvl="4" marL="118872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5pPr>
            <a:lvl6pPr indent="-88900" lvl="5" marL="137160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6pPr>
            <a:lvl7pPr indent="-81280" lvl="6" marL="155448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7pPr>
            <a:lvl8pPr indent="-86360" lvl="7" marL="173736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8pPr>
            <a:lvl9pPr indent="-91439" lvl="8" marL="1920240"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9pPr>
          </a:lstStyle>
          <a:p/>
        </p:txBody>
      </p:sp>
      <p:sp>
        <p:nvSpPr>
          <p:cNvPr id="50" name="Shape 50"/>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1" name="Shape 51"/>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2" name="Shape 52"/>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cxnSp>
        <p:nvCxnSpPr>
          <p:cNvPr id="53" name="Shape 53"/>
          <p:cNvCxnSpPr/>
          <p:nvPr/>
        </p:nvCxnSpPr>
        <p:spPr>
          <a:xfrm rot="5400000">
            <a:off x="2217817" y="4045823"/>
            <a:ext cx="4709160" cy="794"/>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54" name="Shape 54"/>
        <p:cNvGrpSpPr/>
        <p:nvPr/>
      </p:nvGrpSpPr>
      <p:grpSpPr>
        <a:xfrm>
          <a:off x="0" y="0"/>
          <a:ext cx="0" cy="0"/>
          <a:chOff x="0" y="0"/>
          <a:chExt cx="0" cy="0"/>
        </a:xfrm>
      </p:grpSpPr>
      <p:sp>
        <p:nvSpPr>
          <p:cNvPr id="55" name="Shape 55"/>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6" name="Shape 56"/>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7" name="Shape 57"/>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8" name="Shape 58"/>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59" name="Shape 59"/>
        <p:cNvGrpSpPr/>
        <p:nvPr/>
      </p:nvGrpSpPr>
      <p:grpSpPr>
        <a:xfrm>
          <a:off x="0" y="0"/>
          <a:ext cx="0" cy="0"/>
          <a:chOff x="0" y="0"/>
          <a:chExt cx="0" cy="0"/>
        </a:xfrm>
      </p:grpSpPr>
      <p:sp>
        <p:nvSpPr>
          <p:cNvPr id="60" name="Shape 60"/>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1" name="Shape 61"/>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2" name="Shape 62"/>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nt with Caption">
    <p:spTree>
      <p:nvGrpSpPr>
        <p:cNvPr id="63" name="Shape 63"/>
        <p:cNvGrpSpPr/>
        <p:nvPr/>
      </p:nvGrpSpPr>
      <p:grpSpPr>
        <a:xfrm>
          <a:off x="0" y="0"/>
          <a:ext cx="0" cy="0"/>
          <a:chOff x="0" y="0"/>
          <a:chExt cx="0" cy="0"/>
        </a:xfrm>
      </p:grpSpPr>
      <p:sp>
        <p:nvSpPr>
          <p:cNvPr id="64" name="Shape 64"/>
          <p:cNvSpPr txBox="1"/>
          <p:nvPr>
            <p:ph type="title"/>
          </p:nvPr>
        </p:nvSpPr>
        <p:spPr>
          <a:xfrm>
            <a:off x="457200" y="792080"/>
            <a:ext cx="2139696" cy="1261872"/>
          </a:xfrm>
          <a:prstGeom prst="rect">
            <a:avLst/>
          </a:prstGeom>
          <a:noFill/>
          <a:ln>
            <a:noFill/>
          </a:ln>
        </p:spPr>
        <p:txBody>
          <a:bodyPr anchorCtr="0" anchor="b" bIns="91425" lIns="91425" rIns="91425" wrap="square" tIns="91425"/>
          <a:lstStyle>
            <a:lvl1pPr indent="0" lvl="0" marL="0" marR="0" rtl="0" algn="l">
              <a:spcBef>
                <a:spcPts val="0"/>
              </a:spcBef>
              <a:buClr>
                <a:schemeClr val="dk2"/>
              </a:buClr>
              <a:buFont typeface="Arial"/>
              <a:buNone/>
              <a:defRPr b="0" i="0" sz="24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5" name="Shape 65"/>
          <p:cNvSpPr txBox="1"/>
          <p:nvPr>
            <p:ph idx="1" type="body"/>
          </p:nvPr>
        </p:nvSpPr>
        <p:spPr>
          <a:xfrm>
            <a:off x="2971800" y="792080"/>
            <a:ext cx="5715000" cy="5577840"/>
          </a:xfrm>
          <a:prstGeom prst="rect">
            <a:avLst/>
          </a:prstGeom>
          <a:noFill/>
          <a:ln>
            <a:noFill/>
          </a:ln>
        </p:spPr>
        <p:txBody>
          <a:bodyPr anchorCtr="0" anchor="t" bIns="91425" lIns="91425" rIns="91425" wrap="square" tIns="91425"/>
          <a:lstStyle>
            <a:lvl1pPr indent="-10159" lvl="0" marL="182880" marR="0" rtl="0" algn="l">
              <a:spcBef>
                <a:spcPts val="640"/>
              </a:spcBef>
              <a:buClr>
                <a:schemeClr val="accent1"/>
              </a:buClr>
              <a:buSzPct val="85000"/>
              <a:buFont typeface="Arial"/>
              <a:buChar char="•"/>
              <a:defRPr b="0" i="0" sz="3200" u="none" cap="none" strike="noStrike">
                <a:solidFill>
                  <a:schemeClr val="dk1"/>
                </a:solidFill>
                <a:latin typeface="Arial"/>
                <a:ea typeface="Arial"/>
                <a:cs typeface="Arial"/>
                <a:sym typeface="Arial"/>
              </a:defRPr>
            </a:lvl1pPr>
            <a:lvl2pPr indent="-39369" lvl="1" marL="457200" marR="0" rtl="0" algn="l">
              <a:spcBef>
                <a:spcPts val="560"/>
              </a:spcBef>
              <a:buClr>
                <a:schemeClr val="accent1"/>
              </a:buClr>
              <a:buSzPct val="85000"/>
              <a:buFont typeface="Arial"/>
              <a:buChar char="•"/>
              <a:defRPr b="0" i="0" sz="2800" u="none" cap="none" strike="noStrike">
                <a:solidFill>
                  <a:schemeClr val="dk1"/>
                </a:solidFill>
                <a:latin typeface="Arial"/>
                <a:ea typeface="Arial"/>
                <a:cs typeface="Arial"/>
                <a:sym typeface="Arial"/>
              </a:defRPr>
            </a:lvl2pPr>
            <a:lvl3pPr indent="-48259" lvl="2" marL="731520" marR="0" rtl="0" algn="l">
              <a:spcBef>
                <a:spcPts val="480"/>
              </a:spcBef>
              <a:buClr>
                <a:schemeClr val="accent1"/>
              </a:buClr>
              <a:buSzPct val="90000"/>
              <a:buFont typeface="Arial"/>
              <a:buChar char="•"/>
              <a:defRPr b="0" i="0" sz="2400" u="none" cap="none" strike="noStrike">
                <a:solidFill>
                  <a:schemeClr val="dk1"/>
                </a:solidFill>
                <a:latin typeface="Arial"/>
                <a:ea typeface="Arial"/>
                <a:cs typeface="Arial"/>
                <a:sym typeface="Arial"/>
              </a:defRPr>
            </a:lvl3pPr>
            <a:lvl4pPr indent="-66039" lvl="3" marL="1005839"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4pPr>
            <a:lvl5pPr indent="-20319" lvl="4" marL="1188720"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5pPr>
            <a:lvl6pPr indent="-63500" lvl="5" marL="1371600"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6pPr>
            <a:lvl7pPr indent="-55880" lvl="6" marL="1554480"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7pPr>
            <a:lvl8pPr indent="-60960" lvl="7" marL="1737360"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8pPr>
            <a:lvl9pPr indent="-66039" lvl="8" marL="1920240" marR="0" rtl="0" algn="l">
              <a:spcBef>
                <a:spcPts val="400"/>
              </a:spcBef>
              <a:buClr>
                <a:schemeClr val="accent1"/>
              </a:buClr>
              <a:buSzPct val="100000"/>
              <a:buFont typeface="Arial"/>
              <a:buChar char="•"/>
              <a:defRPr b="0" i="0" sz="2000" u="none" cap="none" strike="noStrike">
                <a:solidFill>
                  <a:schemeClr val="dk1"/>
                </a:solidFill>
                <a:latin typeface="Arial"/>
                <a:ea typeface="Arial"/>
                <a:cs typeface="Arial"/>
                <a:sym typeface="Arial"/>
              </a:defRPr>
            </a:lvl9pPr>
          </a:lstStyle>
          <a:p/>
        </p:txBody>
      </p:sp>
      <p:sp>
        <p:nvSpPr>
          <p:cNvPr id="66" name="Shape 66"/>
          <p:cNvSpPr txBox="1"/>
          <p:nvPr>
            <p:ph idx="2" type="body"/>
          </p:nvPr>
        </p:nvSpPr>
        <p:spPr>
          <a:xfrm>
            <a:off x="457201" y="2130552"/>
            <a:ext cx="2139696" cy="4243615"/>
          </a:xfrm>
          <a:prstGeom prst="rect">
            <a:avLst/>
          </a:prstGeom>
          <a:noFill/>
          <a:ln>
            <a:noFill/>
          </a:ln>
        </p:spPr>
        <p:txBody>
          <a:bodyPr anchorCtr="0" anchor="t" bIns="91425" lIns="91425" rIns="91425" wrap="square" tIns="91425"/>
          <a:lstStyle>
            <a:lvl1pPr indent="0" lvl="0" marL="0" marR="0" rtl="0" algn="l">
              <a:spcBef>
                <a:spcPts val="280"/>
              </a:spcBef>
              <a:buClr>
                <a:schemeClr val="accent1"/>
              </a:buClr>
              <a:buFont typeface="Arial"/>
              <a:buNone/>
              <a:defRPr b="0" i="0" sz="1400" u="none" cap="none" strike="noStrike">
                <a:solidFill>
                  <a:schemeClr val="dk1"/>
                </a:solidFill>
                <a:latin typeface="Arial"/>
                <a:ea typeface="Arial"/>
                <a:cs typeface="Arial"/>
                <a:sym typeface="Arial"/>
              </a:defRPr>
            </a:lvl1pPr>
            <a:lvl2pPr indent="0" lvl="1" marL="457200" marR="0" rtl="0" algn="l">
              <a:spcBef>
                <a:spcPts val="240"/>
              </a:spcBef>
              <a:buClr>
                <a:schemeClr val="accent1"/>
              </a:buClr>
              <a:buFont typeface="Arial"/>
              <a:buNone/>
              <a:defRPr b="0" i="0" sz="1200" u="none" cap="none" strike="noStrike">
                <a:solidFill>
                  <a:schemeClr val="dk1"/>
                </a:solidFill>
                <a:latin typeface="Arial"/>
                <a:ea typeface="Arial"/>
                <a:cs typeface="Arial"/>
                <a:sym typeface="Arial"/>
              </a:defRPr>
            </a:lvl2pPr>
            <a:lvl3pPr indent="0" lvl="2" marL="914400" marR="0" rtl="0" algn="l">
              <a:spcBef>
                <a:spcPts val="200"/>
              </a:spcBef>
              <a:buClr>
                <a:schemeClr val="accent1"/>
              </a:buClr>
              <a:buFont typeface="Arial"/>
              <a:buNone/>
              <a:defRPr b="0" i="0" sz="1000" u="none" cap="none" strike="noStrike">
                <a:solidFill>
                  <a:schemeClr val="dk1"/>
                </a:solidFill>
                <a:latin typeface="Arial"/>
                <a:ea typeface="Arial"/>
                <a:cs typeface="Arial"/>
                <a:sym typeface="Arial"/>
              </a:defRPr>
            </a:lvl3pPr>
            <a:lvl4pPr indent="0" lvl="3" marL="13716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4pPr>
            <a:lvl5pPr indent="0" lvl="4" marL="18288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5pPr>
            <a:lvl6pPr indent="0" lvl="5" marL="22860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6pPr>
            <a:lvl7pPr indent="0" lvl="6" marL="27432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7pPr>
            <a:lvl8pPr indent="0" lvl="7" marL="32004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8pPr>
            <a:lvl9pPr indent="0" lvl="8" marL="36576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9pPr>
          </a:lstStyle>
          <a:p/>
        </p:txBody>
      </p:sp>
      <p:sp>
        <p:nvSpPr>
          <p:cNvPr id="67" name="Shape 67"/>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8" name="Shape 68"/>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9" name="Shape 69"/>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cxnSp>
        <p:nvCxnSpPr>
          <p:cNvPr id="70" name="Shape 70"/>
          <p:cNvCxnSpPr/>
          <p:nvPr/>
        </p:nvCxnSpPr>
        <p:spPr>
          <a:xfrm rot="5400000">
            <a:off x="-13116" y="3580206"/>
            <a:ext cx="5577840" cy="1588"/>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Picture with Caption">
    <p:spTree>
      <p:nvGrpSpPr>
        <p:cNvPr id="71" name="Shape 71"/>
        <p:cNvGrpSpPr/>
        <p:nvPr/>
      </p:nvGrpSpPr>
      <p:grpSpPr>
        <a:xfrm>
          <a:off x="0" y="0"/>
          <a:ext cx="0" cy="0"/>
          <a:chOff x="0" y="0"/>
          <a:chExt cx="0" cy="0"/>
        </a:xfrm>
      </p:grpSpPr>
      <p:sp>
        <p:nvSpPr>
          <p:cNvPr id="72" name="Shape 72"/>
          <p:cNvSpPr txBox="1"/>
          <p:nvPr>
            <p:ph type="title"/>
          </p:nvPr>
        </p:nvSpPr>
        <p:spPr>
          <a:xfrm>
            <a:off x="457200" y="792480"/>
            <a:ext cx="2142680" cy="1264920"/>
          </a:xfrm>
          <a:prstGeom prst="rect">
            <a:avLst/>
          </a:prstGeom>
          <a:noFill/>
          <a:ln>
            <a:noFill/>
          </a:ln>
        </p:spPr>
        <p:txBody>
          <a:bodyPr anchorCtr="0" anchor="b" bIns="91425" lIns="91425" rIns="91425" wrap="square" tIns="91425"/>
          <a:lstStyle>
            <a:lvl1pPr indent="0" lvl="0" marL="0" marR="0" rtl="0" algn="l">
              <a:spcBef>
                <a:spcPts val="0"/>
              </a:spcBef>
              <a:buClr>
                <a:schemeClr val="dk2"/>
              </a:buClr>
              <a:buFont typeface="Arial"/>
              <a:buNone/>
              <a:defRPr b="0" i="0" sz="24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3" name="Shape 73"/>
          <p:cNvSpPr/>
          <p:nvPr>
            <p:ph idx="2" type="pic"/>
          </p:nvPr>
        </p:nvSpPr>
        <p:spPr>
          <a:xfrm>
            <a:off x="2858610" y="838201"/>
            <a:ext cx="5904390" cy="5500456"/>
          </a:xfrm>
          <a:prstGeom prst="rect">
            <a:avLst/>
          </a:prstGeom>
          <a:solidFill>
            <a:schemeClr val="lt2"/>
          </a:solidFill>
          <a:ln cap="flat" cmpd="sng" w="76200">
            <a:solidFill>
              <a:srgbClr val="FFFFFF"/>
            </a:solidFill>
            <a:prstDash val="solid"/>
            <a:miter lim="8000"/>
            <a:headEnd len="med" w="med" type="none"/>
            <a:tailEnd len="med" w="med" type="none"/>
          </a:ln>
        </p:spPr>
        <p:txBody>
          <a:bodyPr anchorCtr="0" anchor="t" bIns="91425" lIns="91425" rIns="91425" wrap="square" tIns="91425"/>
          <a:lstStyle>
            <a:lvl1pPr indent="0" lvl="0" marL="0" marR="0" rtl="0" algn="l">
              <a:spcBef>
                <a:spcPts val="640"/>
              </a:spcBef>
              <a:buClr>
                <a:schemeClr val="accent1"/>
              </a:buClr>
              <a:buFont typeface="Arial"/>
              <a:buNone/>
              <a:defRPr b="0" i="0" sz="3200" u="none" cap="none" strike="noStrike">
                <a:solidFill>
                  <a:schemeClr val="dk1"/>
                </a:solidFill>
                <a:latin typeface="Arial"/>
                <a:ea typeface="Arial"/>
                <a:cs typeface="Arial"/>
                <a:sym typeface="Arial"/>
              </a:defRPr>
            </a:lvl1pPr>
            <a:lvl2pPr indent="0" lvl="1" marL="457200" marR="0" rtl="0" algn="l">
              <a:spcBef>
                <a:spcPts val="560"/>
              </a:spcBef>
              <a:buClr>
                <a:schemeClr val="accent1"/>
              </a:buClr>
              <a:buFont typeface="Arial"/>
              <a:buNone/>
              <a:defRPr b="0" i="0" sz="2800" u="none" cap="none" strike="noStrike">
                <a:solidFill>
                  <a:schemeClr val="dk1"/>
                </a:solidFill>
                <a:latin typeface="Arial"/>
                <a:ea typeface="Arial"/>
                <a:cs typeface="Arial"/>
                <a:sym typeface="Arial"/>
              </a:defRPr>
            </a:lvl2pPr>
            <a:lvl3pPr indent="0" lvl="2" marL="914400" marR="0" rtl="0" algn="l">
              <a:spcBef>
                <a:spcPts val="480"/>
              </a:spcBef>
              <a:buClr>
                <a:schemeClr val="accent1"/>
              </a:buClr>
              <a:buFont typeface="Arial"/>
              <a:buNone/>
              <a:defRPr b="0" i="0" sz="2400" u="none" cap="none" strike="noStrike">
                <a:solidFill>
                  <a:schemeClr val="dk1"/>
                </a:solidFill>
                <a:latin typeface="Arial"/>
                <a:ea typeface="Arial"/>
                <a:cs typeface="Arial"/>
                <a:sym typeface="Arial"/>
              </a:defRPr>
            </a:lvl3pPr>
            <a:lvl4pPr indent="0" lvl="3" marL="13716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4pPr>
            <a:lvl5pPr indent="0" lvl="4" marL="18288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5pPr>
            <a:lvl6pPr indent="0" lvl="5" marL="22860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6pPr>
            <a:lvl7pPr indent="0" lvl="6" marL="27432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7pPr>
            <a:lvl8pPr indent="0" lvl="7" marL="32004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8pPr>
            <a:lvl9pPr indent="0" lvl="8" marL="3657600" marR="0" rtl="0" algn="l">
              <a:spcBef>
                <a:spcPts val="400"/>
              </a:spcBef>
              <a:buClr>
                <a:schemeClr val="accent1"/>
              </a:buClr>
              <a:buFont typeface="Arial"/>
              <a:buNone/>
              <a:defRPr b="0" i="0" sz="2000" u="none" cap="none" strike="noStrike">
                <a:solidFill>
                  <a:schemeClr val="dk1"/>
                </a:solidFill>
                <a:latin typeface="Arial"/>
                <a:ea typeface="Arial"/>
                <a:cs typeface="Arial"/>
                <a:sym typeface="Arial"/>
              </a:defRPr>
            </a:lvl9pPr>
          </a:lstStyle>
          <a:p/>
        </p:txBody>
      </p:sp>
      <p:sp>
        <p:nvSpPr>
          <p:cNvPr id="74" name="Shape 74"/>
          <p:cNvSpPr txBox="1"/>
          <p:nvPr>
            <p:ph idx="1" type="body"/>
          </p:nvPr>
        </p:nvSpPr>
        <p:spPr>
          <a:xfrm>
            <a:off x="457200" y="2133600"/>
            <a:ext cx="2139696" cy="4242816"/>
          </a:xfrm>
          <a:prstGeom prst="rect">
            <a:avLst/>
          </a:prstGeom>
          <a:noFill/>
          <a:ln>
            <a:noFill/>
          </a:ln>
        </p:spPr>
        <p:txBody>
          <a:bodyPr anchorCtr="0" anchor="t" bIns="91425" lIns="91425" rIns="91425" wrap="square" tIns="91425"/>
          <a:lstStyle>
            <a:lvl1pPr indent="0" lvl="0" marL="0" marR="0" rtl="0" algn="l">
              <a:spcBef>
                <a:spcPts val="280"/>
              </a:spcBef>
              <a:buClr>
                <a:schemeClr val="accent1"/>
              </a:buClr>
              <a:buFont typeface="Arial"/>
              <a:buNone/>
              <a:defRPr b="0" i="0" sz="1400" u="none" cap="none" strike="noStrike">
                <a:solidFill>
                  <a:schemeClr val="dk1"/>
                </a:solidFill>
                <a:latin typeface="Arial"/>
                <a:ea typeface="Arial"/>
                <a:cs typeface="Arial"/>
                <a:sym typeface="Arial"/>
              </a:defRPr>
            </a:lvl1pPr>
            <a:lvl2pPr indent="0" lvl="1" marL="457200" marR="0" rtl="0" algn="l">
              <a:spcBef>
                <a:spcPts val="240"/>
              </a:spcBef>
              <a:buClr>
                <a:schemeClr val="accent1"/>
              </a:buClr>
              <a:buFont typeface="Arial"/>
              <a:buNone/>
              <a:defRPr b="0" i="0" sz="1200" u="none" cap="none" strike="noStrike">
                <a:solidFill>
                  <a:schemeClr val="dk1"/>
                </a:solidFill>
                <a:latin typeface="Arial"/>
                <a:ea typeface="Arial"/>
                <a:cs typeface="Arial"/>
                <a:sym typeface="Arial"/>
              </a:defRPr>
            </a:lvl2pPr>
            <a:lvl3pPr indent="0" lvl="2" marL="914400" marR="0" rtl="0" algn="l">
              <a:spcBef>
                <a:spcPts val="200"/>
              </a:spcBef>
              <a:buClr>
                <a:schemeClr val="accent1"/>
              </a:buClr>
              <a:buFont typeface="Arial"/>
              <a:buNone/>
              <a:defRPr b="0" i="0" sz="1000" u="none" cap="none" strike="noStrike">
                <a:solidFill>
                  <a:schemeClr val="dk1"/>
                </a:solidFill>
                <a:latin typeface="Arial"/>
                <a:ea typeface="Arial"/>
                <a:cs typeface="Arial"/>
                <a:sym typeface="Arial"/>
              </a:defRPr>
            </a:lvl3pPr>
            <a:lvl4pPr indent="0" lvl="3" marL="13716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4pPr>
            <a:lvl5pPr indent="0" lvl="4" marL="18288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5pPr>
            <a:lvl6pPr indent="0" lvl="5" marL="22860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6pPr>
            <a:lvl7pPr indent="0" lvl="6" marL="27432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7pPr>
            <a:lvl8pPr indent="0" lvl="7" marL="32004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8pPr>
            <a:lvl9pPr indent="0" lvl="8" marL="3657600" marR="0" rtl="0" algn="l">
              <a:spcBef>
                <a:spcPts val="180"/>
              </a:spcBef>
              <a:buClr>
                <a:schemeClr val="accent1"/>
              </a:buClr>
              <a:buFont typeface="Arial"/>
              <a:buNone/>
              <a:defRPr b="0" i="0" sz="900" u="none" cap="none" strike="noStrike">
                <a:solidFill>
                  <a:schemeClr val="dk1"/>
                </a:solidFill>
                <a:latin typeface="Arial"/>
                <a:ea typeface="Arial"/>
                <a:cs typeface="Arial"/>
                <a:sym typeface="Arial"/>
              </a:defRPr>
            </a:lvl9pPr>
          </a:lstStyle>
          <a:p/>
        </p:txBody>
      </p:sp>
      <p:sp>
        <p:nvSpPr>
          <p:cNvPr id="75" name="Shape 75"/>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6" name="Shape 76"/>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7" name="Shape 77"/>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p:nvPr/>
        </p:nvSpPr>
        <p:spPr>
          <a:xfrm>
            <a:off x="0" y="220786"/>
            <a:ext cx="9144000" cy="228600"/>
          </a:xfrm>
          <a:prstGeom prst="rect">
            <a:avLst/>
          </a:prstGeom>
          <a:solidFill>
            <a:srgbClr val="FFFFFF"/>
          </a:solidFill>
          <a:ln>
            <a:noFill/>
          </a:ln>
        </p:spPr>
        <p:txBody>
          <a:bodyPr anchorCtr="0" anchor="ctr" bIns="45700" lIns="91425" rIns="91425" wrap="square" tIns="45700">
            <a:noAutofit/>
          </a:bodyPr>
          <a:lstStyle/>
          <a:p>
            <a:pPr indent="0" lvl="0" marL="0" marR="0" rtl="0" algn="ctr">
              <a:spcBef>
                <a:spcPts val="0"/>
              </a:spcBef>
              <a:buNone/>
            </a:pPr>
            <a:r>
              <a:t/>
            </a:r>
            <a:endParaRPr b="0" i="0" sz="1800" u="none" cap="none" strike="noStrike">
              <a:solidFill>
                <a:schemeClr val="lt1"/>
              </a:solidFill>
              <a:latin typeface="Arial"/>
              <a:ea typeface="Arial"/>
              <a:cs typeface="Arial"/>
              <a:sym typeface="Arial"/>
            </a:endParaRPr>
          </a:p>
        </p:txBody>
      </p:sp>
      <p:sp>
        <p:nvSpPr>
          <p:cNvPr id="11" name="Shape 11"/>
          <p:cNvSpPr txBox="1"/>
          <p:nvPr>
            <p:ph type="title"/>
          </p:nvPr>
        </p:nvSpPr>
        <p:spPr>
          <a:xfrm>
            <a:off x="457200" y="533400"/>
            <a:ext cx="8229600" cy="990600"/>
          </a:xfrm>
          <a:prstGeom prst="rect">
            <a:avLst/>
          </a:prstGeom>
          <a:noFill/>
          <a:ln>
            <a:noFill/>
          </a:ln>
        </p:spPr>
        <p:txBody>
          <a:bodyPr anchorCtr="0" anchor="ctr" bIns="91425" lIns="91425" rIns="91425" wrap="square" tIns="91425"/>
          <a:lstStyle>
            <a:lvl1pPr indent="0" lvl="0" marL="0" marR="0" rtl="0" algn="l">
              <a:spcBef>
                <a:spcPts val="0"/>
              </a:spcBef>
              <a:buClr>
                <a:schemeClr val="dk2"/>
              </a:buClr>
              <a:buFont typeface="Arial"/>
              <a:buNone/>
              <a:defRPr b="0" i="0" sz="4000" u="none" cap="none" strike="noStrike">
                <a:solidFill>
                  <a:schemeClr val="dk2"/>
                </a:solidFill>
                <a:latin typeface="Arial"/>
                <a:ea typeface="Arial"/>
                <a:cs typeface="Arial"/>
                <a:sym typeface="A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2" name="Shape 12"/>
          <p:cNvSpPr txBox="1"/>
          <p:nvPr>
            <p:ph idx="1" type="body"/>
          </p:nvPr>
        </p:nvSpPr>
        <p:spPr>
          <a:xfrm>
            <a:off x="457200" y="1600200"/>
            <a:ext cx="8229600" cy="4876800"/>
          </a:xfrm>
          <a:prstGeom prst="rect">
            <a:avLst/>
          </a:prstGeom>
          <a:noFill/>
          <a:ln>
            <a:noFill/>
          </a:ln>
        </p:spPr>
        <p:txBody>
          <a:bodyPr anchorCtr="0" anchor="t" bIns="91425" lIns="91425" rIns="91425" wrap="square" tIns="91425"/>
          <a:lstStyle>
            <a:lvl1pPr indent="-53339" lvl="0" marL="182880" marR="0" rtl="0" algn="l">
              <a:spcBef>
                <a:spcPts val="480"/>
              </a:spcBef>
              <a:buClr>
                <a:schemeClr val="accent1"/>
              </a:buClr>
              <a:buSzPct val="85000"/>
              <a:buFont typeface="Arial"/>
              <a:buChar char="•"/>
              <a:defRPr b="0" i="0" sz="2400" u="none" cap="none" strike="noStrike">
                <a:solidFill>
                  <a:schemeClr val="dk1"/>
                </a:solidFill>
                <a:latin typeface="Arial"/>
                <a:ea typeface="Arial"/>
                <a:cs typeface="Arial"/>
                <a:sym typeface="Arial"/>
              </a:defRPr>
            </a:lvl1pPr>
            <a:lvl2pPr indent="-82550" lvl="1" marL="457200" marR="0" rtl="0" algn="l">
              <a:spcBef>
                <a:spcPts val="400"/>
              </a:spcBef>
              <a:buClr>
                <a:schemeClr val="accent1"/>
              </a:buClr>
              <a:buSzPct val="85000"/>
              <a:buFont typeface="Arial"/>
              <a:buChar char="•"/>
              <a:defRPr b="0" i="0" sz="2000" u="none" cap="none" strike="noStrike">
                <a:solidFill>
                  <a:schemeClr val="dk1"/>
                </a:solidFill>
                <a:latin typeface="Arial"/>
                <a:ea typeface="Arial"/>
                <a:cs typeface="Arial"/>
                <a:sym typeface="Arial"/>
              </a:defRPr>
            </a:lvl2pPr>
            <a:lvl3pPr indent="-82550" lvl="2" marL="731520" marR="0" rtl="0" algn="l">
              <a:spcBef>
                <a:spcPts val="360"/>
              </a:spcBef>
              <a:buClr>
                <a:schemeClr val="accent1"/>
              </a:buClr>
              <a:buSzPct val="90000"/>
              <a:buFont typeface="Arial"/>
              <a:buChar char="•"/>
              <a:defRPr b="0" i="0" sz="1800" u="none" cap="none" strike="noStrike">
                <a:solidFill>
                  <a:schemeClr val="dk1"/>
                </a:solidFill>
                <a:latin typeface="Arial"/>
                <a:ea typeface="Arial"/>
                <a:cs typeface="Arial"/>
                <a:sym typeface="Arial"/>
              </a:defRPr>
            </a:lvl3pPr>
            <a:lvl4pPr indent="-91439" lvl="3" marL="1005839" marR="0" rtl="0" algn="l">
              <a:spcBef>
                <a:spcPts val="320"/>
              </a:spcBef>
              <a:buClr>
                <a:schemeClr val="accent1"/>
              </a:buClr>
              <a:buSzPct val="100000"/>
              <a:buFont typeface="Arial"/>
              <a:buChar char="•"/>
              <a:defRPr b="0" i="0" sz="1600" u="none" cap="none" strike="noStrike">
                <a:solidFill>
                  <a:schemeClr val="dk1"/>
                </a:solidFill>
                <a:latin typeface="Arial"/>
                <a:ea typeface="Arial"/>
                <a:cs typeface="Arial"/>
                <a:sym typeface="Arial"/>
              </a:defRPr>
            </a:lvl4pPr>
            <a:lvl5pPr indent="-58419" lvl="4" marL="1188720" marR="0" rtl="0" algn="l">
              <a:spcBef>
                <a:spcPts val="280"/>
              </a:spcBef>
              <a:buClr>
                <a:schemeClr val="accent1"/>
              </a:buClr>
              <a:buSzPct val="100000"/>
              <a:buFont typeface="Arial"/>
              <a:buChar char="•"/>
              <a:defRPr b="0" i="0" sz="1400" u="none" cap="none" strike="noStrike">
                <a:solidFill>
                  <a:schemeClr val="dk1"/>
                </a:solidFill>
                <a:latin typeface="Arial"/>
                <a:ea typeface="Arial"/>
                <a:cs typeface="Arial"/>
                <a:sym typeface="Arial"/>
              </a:defRPr>
            </a:lvl5pPr>
            <a:lvl6pPr indent="-107950" lvl="5" marL="137160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6pPr>
            <a:lvl7pPr indent="-100330" lvl="6" marL="155448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7pPr>
            <a:lvl8pPr indent="-105410" lvl="7" marL="173736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8pPr>
            <a:lvl9pPr indent="-110489" lvl="8" marL="1920240" marR="0" rtl="0" algn="l">
              <a:spcBef>
                <a:spcPts val="260"/>
              </a:spcBef>
              <a:buClr>
                <a:schemeClr val="accent1"/>
              </a:buClr>
              <a:buSzPct val="100000"/>
              <a:buFont typeface="Arial"/>
              <a:buChar char="•"/>
              <a:defRPr b="0" i="0" sz="1300" u="none" cap="none" strike="noStrike">
                <a:solidFill>
                  <a:schemeClr val="dk1"/>
                </a:solidFill>
                <a:latin typeface="Arial"/>
                <a:ea typeface="Arial"/>
                <a:cs typeface="Arial"/>
                <a:sym typeface="Arial"/>
              </a:defRPr>
            </a:lvl9pPr>
          </a:lstStyle>
          <a:p/>
        </p:txBody>
      </p:sp>
      <p:sp>
        <p:nvSpPr>
          <p:cNvPr id="13" name="Shape 13"/>
          <p:cNvSpPr/>
          <p:nvPr/>
        </p:nvSpPr>
        <p:spPr>
          <a:xfrm>
            <a:off x="0" y="0"/>
            <a:ext cx="9144000" cy="365760"/>
          </a:xfrm>
          <a:prstGeom prst="rect">
            <a:avLst/>
          </a:prstGeom>
          <a:solidFill>
            <a:schemeClr val="accent1"/>
          </a:solidFill>
          <a:ln>
            <a:noFill/>
          </a:ln>
        </p:spPr>
        <p:txBody>
          <a:bodyPr anchorCtr="0" anchor="ctr" bIns="45700" lIns="91425" rIns="91425" wrap="square" tIns="45700">
            <a:noAutofit/>
          </a:bodyPr>
          <a:lstStyle/>
          <a:p>
            <a:pPr indent="0" lvl="0" marL="0" marR="0" rtl="0" algn="ctr">
              <a:spcBef>
                <a:spcPts val="0"/>
              </a:spcBef>
              <a:buNone/>
            </a:pPr>
            <a:r>
              <a:t/>
            </a:r>
            <a:endParaRPr b="0" i="0" sz="1800" u="none" cap="none" strike="noStrike">
              <a:solidFill>
                <a:schemeClr val="lt1"/>
              </a:solidFill>
              <a:latin typeface="Arial"/>
              <a:ea typeface="Arial"/>
              <a:cs typeface="Arial"/>
              <a:sym typeface="Arial"/>
            </a:endParaRPr>
          </a:p>
        </p:txBody>
      </p:sp>
      <p:sp>
        <p:nvSpPr>
          <p:cNvPr id="14" name="Shape 14"/>
          <p:cNvSpPr txBox="1"/>
          <p:nvPr>
            <p:ph idx="10" type="dt"/>
          </p:nvPr>
        </p:nvSpPr>
        <p:spPr>
          <a:xfrm>
            <a:off x="457200" y="18288"/>
            <a:ext cx="2895600" cy="329184"/>
          </a:xfrm>
          <a:prstGeom prst="rect">
            <a:avLst/>
          </a:prstGeom>
          <a:noFill/>
          <a:ln>
            <a:noFill/>
          </a:ln>
        </p:spPr>
        <p:txBody>
          <a:bodyPr anchorCtr="0" anchor="ctr" bIns="91425" lIns="91425" rIns="91425" wrap="square" tIns="91425"/>
          <a:lstStyle>
            <a:lvl1pPr indent="0" lvl="0" marL="0" marR="0" rtl="0" algn="l">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5" name="Shape 15"/>
          <p:cNvSpPr txBox="1"/>
          <p:nvPr>
            <p:ph idx="11" type="ftr"/>
          </p:nvPr>
        </p:nvSpPr>
        <p:spPr>
          <a:xfrm>
            <a:off x="3429000" y="18288"/>
            <a:ext cx="4114800" cy="329184"/>
          </a:xfrm>
          <a:prstGeom prst="rect">
            <a:avLst/>
          </a:prstGeom>
          <a:noFill/>
          <a:ln>
            <a:noFill/>
          </a:ln>
        </p:spPr>
        <p:txBody>
          <a:bodyPr anchorCtr="0" anchor="ctr" bIns="91425" lIns="91425" rIns="91425" wrap="square" tIns="91425"/>
          <a:lstStyle>
            <a:lvl1pPr indent="0" lvl="0" marL="0" marR="0" rtl="0" algn="ctr">
              <a:spcBef>
                <a:spcPts val="0"/>
              </a:spcBef>
              <a:buNone/>
              <a:defRPr b="0" i="0" sz="1200" u="none" cap="none" strike="noStrike">
                <a:solidFill>
                  <a:srgbClr val="FFFFFF"/>
                </a:solidFill>
                <a:latin typeface="Arial"/>
                <a:ea typeface="Arial"/>
                <a:cs typeface="Arial"/>
                <a:sym typeface="Arial"/>
              </a:defRPr>
            </a:lvl1pPr>
            <a:lvl2pPr indent="0" lvl="1" marL="457200" marR="0" rtl="0" algn="l">
              <a:spcBef>
                <a:spcPts val="0"/>
              </a:spcBef>
              <a:buNone/>
              <a:defRPr b="0" i="0" sz="1800" u="none" cap="none" strike="noStrike">
                <a:solidFill>
                  <a:schemeClr val="dk1"/>
                </a:solidFill>
                <a:latin typeface="Arial"/>
                <a:ea typeface="Arial"/>
                <a:cs typeface="Arial"/>
                <a:sym typeface="Arial"/>
              </a:defRPr>
            </a:lvl2pPr>
            <a:lvl3pPr indent="0" lvl="2" marL="914400" marR="0" rtl="0" algn="l">
              <a:spcBef>
                <a:spcPts val="0"/>
              </a:spcBef>
              <a:buNone/>
              <a:defRPr b="0" i="0" sz="1800" u="none" cap="none" strike="noStrike">
                <a:solidFill>
                  <a:schemeClr val="dk1"/>
                </a:solidFill>
                <a:latin typeface="Arial"/>
                <a:ea typeface="Arial"/>
                <a:cs typeface="Arial"/>
                <a:sym typeface="Arial"/>
              </a:defRPr>
            </a:lvl3pPr>
            <a:lvl4pPr indent="0" lvl="3" marL="1371600" marR="0" rtl="0" algn="l">
              <a:spcBef>
                <a:spcPts val="0"/>
              </a:spcBef>
              <a:buNone/>
              <a:defRPr b="0" i="0" sz="1800" u="none" cap="none" strike="noStrike">
                <a:solidFill>
                  <a:schemeClr val="dk1"/>
                </a:solidFill>
                <a:latin typeface="Arial"/>
                <a:ea typeface="Arial"/>
                <a:cs typeface="Arial"/>
                <a:sym typeface="Arial"/>
              </a:defRPr>
            </a:lvl4pPr>
            <a:lvl5pPr indent="0" lvl="4" marL="1828800" marR="0" rtl="0" algn="l">
              <a:spcBef>
                <a:spcPts val="0"/>
              </a:spcBef>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6" name="Shape 16"/>
          <p:cNvSpPr txBox="1"/>
          <p:nvPr>
            <p:ph idx="12" type="sldNum"/>
          </p:nvPr>
        </p:nvSpPr>
        <p:spPr>
          <a:xfrm>
            <a:off x="7620000" y="18288"/>
            <a:ext cx="1066800" cy="329184"/>
          </a:xfrm>
          <a:prstGeom prst="rect">
            <a:avLst/>
          </a:prstGeom>
          <a:noFill/>
          <a:ln>
            <a:noFill/>
          </a:ln>
        </p:spPr>
        <p:txBody>
          <a:bodyPr anchorCtr="0" anchor="ctr" bIns="45700" lIns="91425" rIns="91425" wrap="square" tIns="45700">
            <a:noAutofit/>
          </a:bodyPr>
          <a:lstStyle/>
          <a:p>
            <a:pPr indent="0" lvl="0" marL="0" marR="0" rtl="0" algn="l">
              <a:spcBef>
                <a:spcPts val="0"/>
              </a:spcBef>
              <a:buSzPct val="25000"/>
              <a:buNone/>
            </a:pPr>
            <a:fld id="{00000000-1234-1234-1234-123412341234}" type="slidenum">
              <a:rPr b="1" i="0" lang="en-US" sz="1400" u="none" cap="none" strike="noStrike">
                <a:solidFill>
                  <a:srgbClr val="FFFFFF"/>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legacytraditional.org/title-i-programs/" TargetMode="Externa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Shape 95"/>
          <p:cNvSpPr txBox="1"/>
          <p:nvPr>
            <p:ph type="ctrTitle"/>
          </p:nvPr>
        </p:nvSpPr>
        <p:spPr>
          <a:xfrm>
            <a:off x="685800" y="1371600"/>
            <a:ext cx="7848600" cy="1927225"/>
          </a:xfrm>
          <a:prstGeom prst="rect">
            <a:avLst/>
          </a:prstGeom>
          <a:noFill/>
          <a:ln>
            <a:noFill/>
          </a:ln>
        </p:spPr>
        <p:txBody>
          <a:bodyPr anchorCtr="0" anchor="b" bIns="45700" lIns="91425" rIns="91425" wrap="square" tIns="45700">
            <a:noAutofit/>
          </a:bodyPr>
          <a:lstStyle/>
          <a:p>
            <a:pPr indent="0" lvl="0" marL="0" marR="0" rtl="0" algn="l">
              <a:spcBef>
                <a:spcPts val="0"/>
              </a:spcBef>
              <a:buClr>
                <a:schemeClr val="dk2"/>
              </a:buClr>
              <a:buSzPct val="25000"/>
              <a:buFont typeface="Arial"/>
              <a:buNone/>
            </a:pPr>
            <a:r>
              <a:rPr b="0" i="0" lang="en-US" sz="5400" u="none" cap="none" strike="noStrike">
                <a:solidFill>
                  <a:schemeClr val="dk2"/>
                </a:solidFill>
                <a:latin typeface="Arial"/>
                <a:ea typeface="Arial"/>
                <a:cs typeface="Arial"/>
                <a:sym typeface="Arial"/>
              </a:rPr>
              <a:t>ANNUAL TITLE I MEETING</a:t>
            </a:r>
          </a:p>
        </p:txBody>
      </p:sp>
      <p:sp>
        <p:nvSpPr>
          <p:cNvPr id="96" name="Shape 96"/>
          <p:cNvSpPr txBox="1"/>
          <p:nvPr>
            <p:ph idx="1" type="subTitle"/>
          </p:nvPr>
        </p:nvSpPr>
        <p:spPr>
          <a:xfrm>
            <a:off x="685800" y="3505200"/>
            <a:ext cx="6400800" cy="1752600"/>
          </a:xfrm>
          <a:prstGeom prst="rect">
            <a:avLst/>
          </a:prstGeom>
          <a:noFill/>
          <a:ln>
            <a:noFill/>
          </a:ln>
        </p:spPr>
        <p:txBody>
          <a:bodyPr anchorCtr="0" anchor="t" bIns="45700" lIns="91425" rIns="91425" wrap="square" tIns="45700">
            <a:noAutofit/>
          </a:bodyPr>
          <a:lstStyle/>
          <a:p>
            <a:pPr indent="0" lvl="0" marL="0" marR="0" rtl="0" algn="l">
              <a:spcBef>
                <a:spcPts val="0"/>
              </a:spcBef>
              <a:buClr>
                <a:schemeClr val="accent1"/>
              </a:buClr>
              <a:buSzPct val="25000"/>
              <a:buFont typeface="Arial"/>
              <a:buNone/>
            </a:pPr>
            <a:r>
              <a:rPr b="0" i="0" lang="en-US" sz="2400" u="none" cap="none" strike="noStrike">
                <a:solidFill>
                  <a:srgbClr val="55556F"/>
                </a:solidFill>
                <a:latin typeface="Arial"/>
                <a:ea typeface="Arial"/>
                <a:cs typeface="Arial"/>
                <a:sym typeface="Arial"/>
              </a:rPr>
              <a:t>Legacy Traditional School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457200" y="533400"/>
            <a:ext cx="8229600" cy="9906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4000" u="none" cap="none" strike="noStrike">
                <a:solidFill>
                  <a:schemeClr val="dk2"/>
                </a:solidFill>
                <a:latin typeface="Arial"/>
                <a:ea typeface="Arial"/>
                <a:cs typeface="Arial"/>
                <a:sym typeface="Arial"/>
              </a:rPr>
              <a:t>Why are we here?</a:t>
            </a:r>
          </a:p>
        </p:txBody>
      </p:sp>
      <p:sp>
        <p:nvSpPr>
          <p:cNvPr id="103" name="Shape 103"/>
          <p:cNvSpPr txBox="1"/>
          <p:nvPr>
            <p:ph idx="1" type="body"/>
          </p:nvPr>
        </p:nvSpPr>
        <p:spPr>
          <a:xfrm>
            <a:off x="457200" y="1600200"/>
            <a:ext cx="8229600" cy="4876800"/>
          </a:xfrm>
          <a:prstGeom prst="rect">
            <a:avLst/>
          </a:prstGeom>
          <a:noFill/>
          <a:ln>
            <a:noFill/>
          </a:ln>
        </p:spPr>
        <p:txBody>
          <a:bodyPr anchorCtr="0" anchor="t" bIns="45700" lIns="91425" rIns="91425" wrap="square" tIns="45700">
            <a:noAutofit/>
          </a:bodyPr>
          <a:lstStyle/>
          <a:p>
            <a:pPr indent="-182880" lvl="0" marL="182880" marR="0" rtl="0" algn="l">
              <a:spcBef>
                <a:spcPts val="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The </a:t>
            </a:r>
            <a:r>
              <a:rPr b="0" i="1" lang="en-US" sz="2400" u="none" cap="none" strike="noStrike">
                <a:solidFill>
                  <a:schemeClr val="dk1"/>
                </a:solidFill>
                <a:latin typeface="Arial"/>
                <a:ea typeface="Arial"/>
                <a:cs typeface="Arial"/>
                <a:sym typeface="Arial"/>
              </a:rPr>
              <a:t>E</a:t>
            </a:r>
            <a:r>
              <a:rPr i="1" lang="en-US"/>
              <a:t>very Student Succeeds Act (ESSA) of 2016 </a:t>
            </a:r>
            <a:r>
              <a:rPr b="0" i="0" lang="en-US" sz="2400" u="none" cap="none" strike="noStrike">
                <a:solidFill>
                  <a:schemeClr val="dk1"/>
                </a:solidFill>
                <a:latin typeface="Arial"/>
                <a:ea typeface="Arial"/>
                <a:cs typeface="Arial"/>
                <a:sym typeface="Arial"/>
              </a:rPr>
              <a:t>requires that each Title I school hold an Annual Meeting of Title I parents for the purpose of . . . </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Informing you of your school’s participation in Title I</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Explaining the requirements of Title I</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Explaining your rights as parents to be involved</a:t>
            </a:r>
          </a:p>
          <a:p>
            <a:pPr indent="-190500" lvl="1" marL="457200" marR="0" rtl="0" algn="l">
              <a:spcBef>
                <a:spcPts val="400"/>
              </a:spcBef>
              <a:spcAft>
                <a:spcPts val="0"/>
              </a:spcAft>
              <a:buClr>
                <a:schemeClr val="accent1"/>
              </a:buClr>
              <a:buSzPct val="85000"/>
              <a:buFont typeface="Arial"/>
              <a:buNone/>
            </a:pPr>
            <a:r>
              <a:t/>
            </a:r>
            <a:endParaRPr b="0" i="0" sz="2000" u="none" cap="none" strike="noStrike">
              <a:solidFill>
                <a:schemeClr val="dk1"/>
              </a:solidFill>
              <a:latin typeface="Arial"/>
              <a:ea typeface="Arial"/>
              <a:cs typeface="Arial"/>
              <a:sym typeface="Arial"/>
            </a:endParaRPr>
          </a:p>
          <a:p>
            <a:pPr indent="-7620" lvl="1" marL="274320" marR="0" rtl="0" algn="l">
              <a:spcBef>
                <a:spcPts val="400"/>
              </a:spcBef>
              <a:buClr>
                <a:schemeClr val="accent1"/>
              </a:buClr>
              <a:buSzPct val="25000"/>
              <a:buFont typeface="Arial"/>
              <a:buNone/>
            </a:pPr>
            <a:r>
              <a:t/>
            </a:r>
            <a:endParaRPr b="0" i="0" sz="2000" u="none" cap="none" strike="noStrike">
              <a:solidFill>
                <a:schemeClr val="dk1"/>
              </a:solidFill>
              <a:latin typeface="Arial"/>
              <a:ea typeface="Arial"/>
              <a:cs typeface="Arial"/>
              <a:sym typeface="Arial"/>
            </a:endParaRPr>
          </a:p>
        </p:txBody>
      </p:sp>
      <p:pic>
        <p:nvPicPr>
          <p:cNvPr id="104" name="Shape 104"/>
          <p:cNvPicPr preferRelativeResize="0"/>
          <p:nvPr/>
        </p:nvPicPr>
        <p:blipFill>
          <a:blip r:embed="rId3">
            <a:alphaModFix/>
          </a:blip>
          <a:stretch>
            <a:fillRect/>
          </a:stretch>
        </p:blipFill>
        <p:spPr>
          <a:xfrm>
            <a:off x="3257100" y="4200863"/>
            <a:ext cx="2343150" cy="1952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Shape 110"/>
          <p:cNvSpPr txBox="1"/>
          <p:nvPr>
            <p:ph type="title"/>
          </p:nvPr>
        </p:nvSpPr>
        <p:spPr>
          <a:xfrm>
            <a:off x="457200" y="533400"/>
            <a:ext cx="8229600" cy="9906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3600" u="none" cap="none" strike="noStrike">
                <a:solidFill>
                  <a:schemeClr val="dk2"/>
                </a:solidFill>
                <a:latin typeface="Arial"/>
                <a:ea typeface="Arial"/>
                <a:cs typeface="Arial"/>
                <a:sym typeface="Arial"/>
              </a:rPr>
              <a:t>What does it mean to be a Title I School?	</a:t>
            </a:r>
          </a:p>
        </p:txBody>
      </p:sp>
      <p:sp>
        <p:nvSpPr>
          <p:cNvPr id="111" name="Shape 111"/>
          <p:cNvSpPr txBox="1"/>
          <p:nvPr>
            <p:ph idx="1" type="body"/>
          </p:nvPr>
        </p:nvSpPr>
        <p:spPr>
          <a:xfrm>
            <a:off x="457200" y="1600200"/>
            <a:ext cx="8229600" cy="4876800"/>
          </a:xfrm>
          <a:prstGeom prst="rect">
            <a:avLst/>
          </a:prstGeom>
          <a:noFill/>
          <a:ln>
            <a:noFill/>
          </a:ln>
        </p:spPr>
        <p:txBody>
          <a:bodyPr anchorCtr="0" anchor="t" bIns="45700" lIns="91425" rIns="91425" wrap="square" tIns="45700">
            <a:noAutofit/>
          </a:bodyPr>
          <a:lstStyle/>
          <a:p>
            <a:pPr indent="-182880" lvl="0" marL="182880" marR="0" rtl="0" algn="l">
              <a:spcBef>
                <a:spcPts val="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Being a Title I school means receiving federal funding (Title I dollars) to </a:t>
            </a:r>
            <a:r>
              <a:rPr b="0" i="0" lang="en-US" sz="2400" u="sng" cap="none" strike="noStrike">
                <a:solidFill>
                  <a:schemeClr val="dk1"/>
                </a:solidFill>
                <a:latin typeface="Arial"/>
                <a:ea typeface="Arial"/>
                <a:cs typeface="Arial"/>
                <a:sym typeface="Arial"/>
              </a:rPr>
              <a:t>supplement</a:t>
            </a:r>
            <a:r>
              <a:rPr b="0" i="0" lang="en-US" sz="2400" u="none" cap="none" strike="noStrike">
                <a:solidFill>
                  <a:schemeClr val="dk1"/>
                </a:solidFill>
                <a:latin typeface="Arial"/>
                <a:ea typeface="Arial"/>
                <a:cs typeface="Arial"/>
                <a:sym typeface="Arial"/>
              </a:rPr>
              <a:t> the school’s existing programs.  </a:t>
            </a:r>
            <a:r>
              <a:rPr b="0" i="0" lang="en-US" sz="2400" u="none" cap="none" strike="noStrike">
                <a:solidFill>
                  <a:srgbClr val="C00000"/>
                </a:solidFill>
                <a:latin typeface="Arial"/>
                <a:ea typeface="Arial"/>
                <a:cs typeface="Arial"/>
                <a:sym typeface="Arial"/>
              </a:rPr>
              <a:t> </a:t>
            </a:r>
          </a:p>
          <a:p>
            <a:pPr indent="-182880" lvl="0" marL="182880" marR="0" rtl="0" algn="l">
              <a:spcBef>
                <a:spcPts val="48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Title I funds are used to purchase special services for struggling students.  </a:t>
            </a:r>
            <a:r>
              <a:rPr lang="en-US"/>
              <a:t>S</a:t>
            </a:r>
            <a:r>
              <a:rPr b="0" i="0" lang="en-US" sz="2400" u="none" cap="none" strike="noStrike">
                <a:solidFill>
                  <a:schemeClr val="dk1"/>
                </a:solidFill>
                <a:latin typeface="Arial"/>
                <a:ea typeface="Arial"/>
                <a:cs typeface="Arial"/>
                <a:sym typeface="Arial"/>
              </a:rPr>
              <a:t>tandard assessment test scores and homeroom teacher in</a:t>
            </a:r>
            <a:r>
              <a:rPr lang="en-US"/>
              <a:t>put</a:t>
            </a:r>
            <a:r>
              <a:rPr b="0" i="0" lang="en-US" sz="2400" u="none" cap="none" strike="noStrike">
                <a:solidFill>
                  <a:schemeClr val="dk1"/>
                </a:solidFill>
                <a:latin typeface="Arial"/>
                <a:ea typeface="Arial"/>
                <a:cs typeface="Arial"/>
                <a:sym typeface="Arial"/>
              </a:rPr>
              <a:t> </a:t>
            </a:r>
            <a:r>
              <a:rPr lang="en-US"/>
              <a:t>are used to qualify students for these services</a:t>
            </a:r>
            <a:r>
              <a:rPr b="0" i="0" lang="en-US" sz="2400" u="none" cap="none" strike="noStrike">
                <a:solidFill>
                  <a:schemeClr val="dk1"/>
                </a:solidFill>
                <a:latin typeface="Arial"/>
                <a:ea typeface="Arial"/>
                <a:cs typeface="Arial"/>
                <a:sym typeface="Arial"/>
              </a:rPr>
              <a:t>.  You will be notified if your student qualifies for these services and how to get him/her involved in receiving these services.</a:t>
            </a:r>
          </a:p>
          <a:p>
            <a:pPr indent="-182880" lvl="0" marL="182880" marR="0" rtl="0" algn="l">
              <a:spcBef>
                <a:spcPts val="480"/>
              </a:spcBef>
              <a:spcAft>
                <a:spcPts val="0"/>
              </a:spcAft>
              <a:buClr>
                <a:schemeClr val="accent1"/>
              </a:buClr>
              <a:buSzPct val="85000"/>
              <a:buFont typeface="Arial"/>
              <a:buNone/>
            </a:pPr>
            <a:r>
              <a:t/>
            </a:r>
            <a:endParaRPr b="0" i="0" sz="2400" u="none" cap="none" strike="noStrike">
              <a:solidFill>
                <a:schemeClr val="dk1"/>
              </a:solidFill>
              <a:latin typeface="Arial"/>
              <a:ea typeface="Arial"/>
              <a:cs typeface="Arial"/>
              <a:sym typeface="Arial"/>
            </a:endParaRPr>
          </a:p>
          <a:p>
            <a:pPr indent="-7620" lvl="1" marL="274320" marR="0" rtl="0" algn="l">
              <a:spcBef>
                <a:spcPts val="400"/>
              </a:spcBef>
              <a:spcAft>
                <a:spcPts val="0"/>
              </a:spcAft>
              <a:buClr>
                <a:schemeClr val="accent1"/>
              </a:buClr>
              <a:buSzPct val="25000"/>
              <a:buFont typeface="Arial"/>
              <a:buNone/>
            </a:pPr>
            <a:r>
              <a:t/>
            </a:r>
            <a:endParaRPr b="0" i="0" sz="2000" u="none" cap="none" strike="noStrike">
              <a:solidFill>
                <a:schemeClr val="dk1"/>
              </a:solidFill>
              <a:latin typeface="Arial"/>
              <a:ea typeface="Arial"/>
              <a:cs typeface="Arial"/>
              <a:sym typeface="Arial"/>
            </a:endParaRPr>
          </a:p>
          <a:p>
            <a:pPr indent="-7620" lvl="1" marL="274320" marR="0" rtl="0" algn="l">
              <a:spcBef>
                <a:spcPts val="400"/>
              </a:spcBef>
              <a:spcAft>
                <a:spcPts val="0"/>
              </a:spcAft>
              <a:buClr>
                <a:schemeClr val="accent1"/>
              </a:buClr>
              <a:buSzPct val="25000"/>
              <a:buFont typeface="Arial"/>
              <a:buNone/>
            </a:pPr>
            <a:r>
              <a:t/>
            </a:r>
            <a:endParaRPr b="0" i="0" sz="2000" u="none" cap="none" strike="noStrike">
              <a:solidFill>
                <a:schemeClr val="dk1"/>
              </a:solidFill>
              <a:latin typeface="Arial"/>
              <a:ea typeface="Arial"/>
              <a:cs typeface="Arial"/>
              <a:sym typeface="Arial"/>
            </a:endParaRPr>
          </a:p>
          <a:p>
            <a:pPr indent="0" lvl="1" marL="457200" marR="0" rtl="0" algn="l">
              <a:spcBef>
                <a:spcPts val="400"/>
              </a:spcBef>
              <a:buClr>
                <a:schemeClr val="accent1"/>
              </a:buClr>
              <a:buSzPct val="25000"/>
              <a:buFont typeface="Arial"/>
              <a:buNone/>
            </a:pPr>
            <a:r>
              <a:t/>
            </a:r>
            <a:endParaRPr b="0" i="0" sz="20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8BQ4DWKT\little[1].gif" id="112" name="Shape 112"/>
          <p:cNvPicPr preferRelativeResize="0"/>
          <p:nvPr/>
        </p:nvPicPr>
        <p:blipFill rotWithShape="1">
          <a:blip r:embed="rId3">
            <a:alphaModFix/>
          </a:blip>
          <a:srcRect b="0" l="0" r="0" t="0"/>
          <a:stretch/>
        </p:blipFill>
        <p:spPr>
          <a:xfrm>
            <a:off x="3733800" y="5181600"/>
            <a:ext cx="1507408" cy="12573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457200" y="533400"/>
            <a:ext cx="8229600" cy="9906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4000" u="none" cap="none" strike="noStrike">
                <a:solidFill>
                  <a:schemeClr val="dk2"/>
                </a:solidFill>
                <a:latin typeface="Arial"/>
                <a:ea typeface="Arial"/>
                <a:cs typeface="Arial"/>
                <a:sym typeface="Arial"/>
              </a:rPr>
              <a:t>How do we spend our Title I funds?</a:t>
            </a:r>
          </a:p>
        </p:txBody>
      </p:sp>
      <p:sp>
        <p:nvSpPr>
          <p:cNvPr id="119" name="Shape 119"/>
          <p:cNvSpPr txBox="1"/>
          <p:nvPr>
            <p:ph idx="1" type="body"/>
          </p:nvPr>
        </p:nvSpPr>
        <p:spPr>
          <a:xfrm>
            <a:off x="457200" y="1600200"/>
            <a:ext cx="8229600" cy="4876800"/>
          </a:xfrm>
          <a:prstGeom prst="rect">
            <a:avLst/>
          </a:prstGeom>
          <a:noFill/>
          <a:ln>
            <a:noFill/>
          </a:ln>
        </p:spPr>
        <p:txBody>
          <a:bodyPr anchorCtr="0" anchor="t" bIns="45700" lIns="91425" rIns="91425" wrap="square" tIns="45700">
            <a:noAutofit/>
          </a:bodyPr>
          <a:lstStyle/>
          <a:p>
            <a:pPr indent="-182880" lvl="0" marL="182880" marR="0" rtl="0" algn="l">
              <a:lnSpc>
                <a:spcPct val="90000"/>
              </a:lnSpc>
              <a:spcBef>
                <a:spcPts val="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Title I dollars are used to help struggling students by paying for . . .</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Title I parapros for help in the classroom</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Title I tutors for supp</a:t>
            </a:r>
            <a:r>
              <a:rPr b="0" i="0" lang="en-US" sz="1600" u="none" cap="none" strike="noStrike">
                <a:solidFill>
                  <a:schemeClr val="dk1"/>
                </a:solidFill>
                <a:latin typeface="Arial"/>
                <a:ea typeface="Arial"/>
                <a:cs typeface="Arial"/>
                <a:sym typeface="Arial"/>
              </a:rPr>
              <a:t>lemental tutoring.  This program is called ASAP (After School Academic Program).</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Galileo tests that assess progress</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Title I Instructional Coach to coach teachers and coordinate the program</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Parental Involvement</a:t>
            </a:r>
            <a:r>
              <a:rPr lang="en-US" sz="1600"/>
              <a:t> and Professional Development for staff</a:t>
            </a:r>
          </a:p>
          <a:p>
            <a:pPr indent="-153669" lvl="1" marL="445769" marR="0" rtl="0" algn="l">
              <a:lnSpc>
                <a:spcPct val="90000"/>
              </a:lnSpc>
              <a:spcBef>
                <a:spcPts val="0"/>
              </a:spcBef>
              <a:spcAft>
                <a:spcPts val="0"/>
              </a:spcAft>
              <a:buClr>
                <a:schemeClr val="dk1"/>
              </a:buClr>
              <a:buSzPct val="100000"/>
              <a:buFont typeface="Arial"/>
              <a:buChar char="-"/>
            </a:pPr>
            <a:r>
              <a:rPr b="0" i="0" lang="en-US" sz="1600" u="none" cap="none" strike="noStrike">
                <a:solidFill>
                  <a:schemeClr val="dk1"/>
                </a:solidFill>
                <a:latin typeface="Arial"/>
                <a:ea typeface="Arial"/>
                <a:cs typeface="Arial"/>
                <a:sym typeface="Arial"/>
              </a:rPr>
              <a:t>KASAP</a:t>
            </a:r>
            <a:r>
              <a:rPr lang="en-US" sz="1600"/>
              <a:t> (Kindergarten After School Academic Program, </a:t>
            </a:r>
            <a:r>
              <a:rPr b="0" i="0" lang="en-US" sz="1600" u="none" cap="none" strike="noStrike">
                <a:solidFill>
                  <a:schemeClr val="dk1"/>
                </a:solidFill>
                <a:latin typeface="Arial"/>
                <a:ea typeface="Arial"/>
                <a:cs typeface="Arial"/>
                <a:sym typeface="Arial"/>
              </a:rPr>
              <a:t>only available at our Casa Grande or Laveen Village campuse</a:t>
            </a:r>
            <a:r>
              <a:rPr lang="en-US" sz="1600"/>
              <a:t>s)</a:t>
            </a:r>
          </a:p>
          <a:p>
            <a:pPr indent="-182880" lvl="0" marL="182880" marR="0" rtl="0" algn="l">
              <a:lnSpc>
                <a:spcPct val="90000"/>
              </a:lnSpc>
              <a:spcBef>
                <a:spcPts val="48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These expenditures are detailed in our Title I plan (a</a:t>
            </a:r>
            <a:r>
              <a:rPr lang="en-US"/>
              <a:t>.k.a.</a:t>
            </a:r>
            <a:r>
              <a:rPr b="0" i="0" lang="en-US" sz="2400" u="none" cap="none" strike="noStrike">
                <a:solidFill>
                  <a:schemeClr val="dk1"/>
                </a:solidFill>
                <a:latin typeface="Arial"/>
                <a:ea typeface="Arial"/>
                <a:cs typeface="Arial"/>
                <a:sym typeface="Arial"/>
              </a:rPr>
              <a:t> “</a:t>
            </a:r>
            <a:r>
              <a:rPr lang="en-US"/>
              <a:t>Integrated Action</a:t>
            </a:r>
            <a:r>
              <a:rPr b="0" i="0" lang="en-US" sz="2400" u="none" cap="none" strike="noStrike">
                <a:solidFill>
                  <a:schemeClr val="dk1"/>
                </a:solidFill>
                <a:latin typeface="Arial"/>
                <a:ea typeface="Arial"/>
                <a:cs typeface="Arial"/>
                <a:sym typeface="Arial"/>
              </a:rPr>
              <a:t> Plan”). </a:t>
            </a:r>
          </a:p>
          <a:p>
            <a:pPr indent="-182880" lvl="0" marL="182880" marR="0" rtl="0" algn="l">
              <a:lnSpc>
                <a:spcPct val="90000"/>
              </a:lnSpc>
              <a:spcBef>
                <a:spcPts val="48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You have the right to be involved in the development of the Title I Plan.  Please contact the Legacy Traditional School district with questions.</a:t>
            </a:r>
          </a:p>
          <a:p>
            <a:pPr indent="-179069" lvl="1" marL="445769" marR="0" rtl="0" algn="l">
              <a:lnSpc>
                <a:spcPct val="90000"/>
              </a:lnSpc>
              <a:spcBef>
                <a:spcPts val="0"/>
              </a:spcBef>
              <a:spcAft>
                <a:spcPts val="0"/>
              </a:spcAft>
              <a:buClr>
                <a:schemeClr val="dk1"/>
              </a:buClr>
              <a:buSzPct val="100000"/>
              <a:buFont typeface="Arial"/>
              <a:buNone/>
            </a:pPr>
            <a:r>
              <a:t/>
            </a:r>
            <a:endParaRPr b="0" i="0" sz="2000" u="none" cap="none" strike="noStrike">
              <a:solidFill>
                <a:schemeClr val="dk1"/>
              </a:solidFill>
              <a:latin typeface="Arial"/>
              <a:ea typeface="Arial"/>
              <a:cs typeface="Arial"/>
              <a:sym typeface="Arial"/>
            </a:endParaRPr>
          </a:p>
          <a:p>
            <a:pPr indent="0" lvl="0" marL="0" marR="0" rtl="0" algn="l">
              <a:lnSpc>
                <a:spcPct val="90000"/>
              </a:lnSpc>
              <a:spcBef>
                <a:spcPts val="480"/>
              </a:spcBef>
              <a:buClr>
                <a:schemeClr val="accent1"/>
              </a:buClr>
              <a:buSzPct val="25000"/>
              <a:buFont typeface="Arial"/>
              <a:buNone/>
            </a:pPr>
            <a:r>
              <a:t/>
            </a:r>
            <a:endParaRPr b="0" i="0" sz="24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WIJ9EYDD\dollar-signs-money-clip-art-thumb2184272[1].jpg" id="120" name="Shape 120"/>
          <p:cNvPicPr preferRelativeResize="0"/>
          <p:nvPr/>
        </p:nvPicPr>
        <p:blipFill rotWithShape="1">
          <a:blip r:embed="rId3">
            <a:alphaModFix/>
          </a:blip>
          <a:srcRect b="0" l="0" r="0" t="0"/>
          <a:stretch/>
        </p:blipFill>
        <p:spPr>
          <a:xfrm>
            <a:off x="8112575" y="1312550"/>
            <a:ext cx="747300" cy="1033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Shape 125"/>
          <p:cNvSpPr txBox="1"/>
          <p:nvPr>
            <p:ph type="title"/>
          </p:nvPr>
        </p:nvSpPr>
        <p:spPr>
          <a:xfrm>
            <a:off x="457200" y="533400"/>
            <a:ext cx="8229600" cy="10668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3600" u="none" cap="none" strike="noStrike">
                <a:solidFill>
                  <a:schemeClr val="dk2"/>
                </a:solidFill>
                <a:latin typeface="Arial"/>
                <a:ea typeface="Arial"/>
                <a:cs typeface="Arial"/>
                <a:sym typeface="Arial"/>
              </a:rPr>
              <a:t>Assessments and Proficiencies :  </a:t>
            </a:r>
            <a:br>
              <a:rPr b="0" i="0" lang="en-US" sz="3600" u="none" cap="none" strike="noStrike">
                <a:solidFill>
                  <a:schemeClr val="dk2"/>
                </a:solidFill>
                <a:latin typeface="Arial"/>
                <a:ea typeface="Arial"/>
                <a:cs typeface="Arial"/>
                <a:sym typeface="Arial"/>
              </a:rPr>
            </a:br>
            <a:r>
              <a:rPr b="0" i="1" lang="en-US" sz="2790" u="none" cap="none" strike="noStrike">
                <a:solidFill>
                  <a:schemeClr val="dk2"/>
                </a:solidFill>
                <a:latin typeface="Arial"/>
                <a:ea typeface="Arial"/>
                <a:cs typeface="Arial"/>
                <a:sym typeface="Arial"/>
              </a:rPr>
              <a:t>How do we determine that a student is struggling?</a:t>
            </a:r>
            <a:r>
              <a:rPr b="0" i="0" lang="en-US" sz="2790" u="none" cap="none" strike="noStrike">
                <a:solidFill>
                  <a:schemeClr val="dk2"/>
                </a:solidFill>
                <a:latin typeface="Arial"/>
                <a:ea typeface="Arial"/>
                <a:cs typeface="Arial"/>
                <a:sym typeface="Arial"/>
              </a:rPr>
              <a:t>  </a:t>
            </a:r>
            <a:br>
              <a:rPr b="0" i="0" lang="en-US" sz="3600" u="none" cap="none" strike="noStrike">
                <a:solidFill>
                  <a:schemeClr val="dk2"/>
                </a:solidFill>
                <a:latin typeface="Arial"/>
                <a:ea typeface="Arial"/>
                <a:cs typeface="Arial"/>
                <a:sym typeface="Arial"/>
              </a:rPr>
            </a:br>
          </a:p>
        </p:txBody>
      </p:sp>
      <p:sp>
        <p:nvSpPr>
          <p:cNvPr id="126" name="Shape 126"/>
          <p:cNvSpPr txBox="1"/>
          <p:nvPr>
            <p:ph idx="1" type="body"/>
          </p:nvPr>
        </p:nvSpPr>
        <p:spPr>
          <a:xfrm>
            <a:off x="457200" y="1524000"/>
            <a:ext cx="8229600" cy="4953000"/>
          </a:xfrm>
          <a:prstGeom prst="rect">
            <a:avLst/>
          </a:prstGeom>
          <a:noFill/>
          <a:ln>
            <a:noFill/>
          </a:ln>
        </p:spPr>
        <p:txBody>
          <a:bodyPr anchorCtr="0" anchor="t" bIns="45700" lIns="91425" rIns="91425" wrap="square" tIns="45700">
            <a:noAutofit/>
          </a:bodyPr>
          <a:lstStyle/>
          <a:p>
            <a:pPr indent="-182880" lvl="0" marL="182880" marR="0" rtl="0" algn="l">
              <a:lnSpc>
                <a:spcPct val="80000"/>
              </a:lnSpc>
              <a:spcBef>
                <a:spcPts val="0"/>
              </a:spcBef>
              <a:spcAft>
                <a:spcPts val="0"/>
              </a:spcAft>
              <a:buClr>
                <a:schemeClr val="accent1"/>
              </a:buClr>
              <a:buSzPct val="86700"/>
              <a:buFont typeface="Arial"/>
              <a:buChar char="•"/>
            </a:pPr>
            <a:r>
              <a:rPr b="1" i="0" lang="en-US" sz="2040" u="none" cap="none" strike="noStrike">
                <a:solidFill>
                  <a:schemeClr val="dk1"/>
                </a:solidFill>
                <a:latin typeface="Arial"/>
                <a:ea typeface="Arial"/>
                <a:cs typeface="Arial"/>
                <a:sym typeface="Arial"/>
              </a:rPr>
              <a:t>AzMerit:  </a:t>
            </a:r>
            <a:r>
              <a:rPr b="0" i="0" lang="en-US" sz="2040" u="none" cap="none" strike="noStrike">
                <a:solidFill>
                  <a:schemeClr val="dk1"/>
                </a:solidFill>
                <a:latin typeface="Arial"/>
                <a:ea typeface="Arial"/>
                <a:cs typeface="Arial"/>
                <a:sym typeface="Arial"/>
              </a:rPr>
              <a:t>Our schools administer this test yearly to assess the performance of our students relative to other student in the state. Levels of proficiency include passing levels (Highly Proficient and Proficient) and non-passing levels (Partially Proficient and Minimally Proficient).</a:t>
            </a:r>
          </a:p>
          <a:p>
            <a:pPr indent="-182880" lvl="0" marL="182880" marR="0" rtl="0" algn="l">
              <a:lnSpc>
                <a:spcPct val="80000"/>
              </a:lnSpc>
              <a:spcBef>
                <a:spcPts val="408"/>
              </a:spcBef>
              <a:spcAft>
                <a:spcPts val="0"/>
              </a:spcAft>
              <a:buClr>
                <a:schemeClr val="accent1"/>
              </a:buClr>
              <a:buSzPct val="86700"/>
              <a:buFont typeface="Arial"/>
              <a:buChar char="•"/>
            </a:pPr>
            <a:r>
              <a:rPr b="1" i="0" lang="en-US" sz="2040" u="none" cap="none" strike="noStrike">
                <a:solidFill>
                  <a:schemeClr val="dk1"/>
                </a:solidFill>
                <a:latin typeface="Arial"/>
                <a:ea typeface="Arial"/>
                <a:cs typeface="Arial"/>
                <a:sym typeface="Arial"/>
              </a:rPr>
              <a:t>Galileo:</a:t>
            </a:r>
            <a:r>
              <a:rPr b="0" i="0" lang="en-US" sz="2040" u="none" cap="none" strike="noStrike">
                <a:solidFill>
                  <a:schemeClr val="dk1"/>
                </a:solidFill>
                <a:latin typeface="Arial"/>
                <a:ea typeface="Arial"/>
                <a:cs typeface="Arial"/>
                <a:sym typeface="Arial"/>
              </a:rPr>
              <a:t> Our schools also administer the Galileo test periodically to assess progress of our students throughout the year. Galileo testing has the same levels of proficiency as AzMerit. These tests help us to identify students that might be struggling. </a:t>
            </a:r>
          </a:p>
          <a:p>
            <a:pPr indent="-182880" lvl="0" marL="182880" marR="0" rtl="0" algn="l">
              <a:lnSpc>
                <a:spcPct val="80000"/>
              </a:lnSpc>
              <a:spcBef>
                <a:spcPts val="408"/>
              </a:spcBef>
              <a:spcAft>
                <a:spcPts val="0"/>
              </a:spcAft>
              <a:buClr>
                <a:schemeClr val="accent1"/>
              </a:buClr>
              <a:buSzPct val="86700"/>
              <a:buFont typeface="Arial"/>
              <a:buChar char="•"/>
            </a:pPr>
            <a:r>
              <a:rPr b="1" lang="en-US" sz="2040"/>
              <a:t>Curriculum standards</a:t>
            </a:r>
            <a:r>
              <a:rPr b="1" i="0" lang="en-US" sz="2040" u="none" cap="none" strike="noStrike">
                <a:solidFill>
                  <a:schemeClr val="dk1"/>
                </a:solidFill>
                <a:latin typeface="Arial"/>
                <a:ea typeface="Arial"/>
                <a:cs typeface="Arial"/>
                <a:sym typeface="Arial"/>
              </a:rPr>
              <a:t>:  </a:t>
            </a:r>
            <a:r>
              <a:rPr b="0" i="0" lang="en-US" sz="2040" u="none" cap="none" strike="noStrike">
                <a:solidFill>
                  <a:schemeClr val="dk1"/>
                </a:solidFill>
                <a:latin typeface="Arial"/>
                <a:ea typeface="Arial"/>
                <a:cs typeface="Arial"/>
                <a:sym typeface="Arial"/>
              </a:rPr>
              <a:t>Our schools also administer </a:t>
            </a:r>
            <a:r>
              <a:rPr lang="en-US" sz="2040"/>
              <a:t>regular grade-level </a:t>
            </a:r>
            <a:r>
              <a:rPr b="0" i="0" lang="en-US" sz="2040" u="none" cap="none" strike="noStrike">
                <a:solidFill>
                  <a:schemeClr val="dk1"/>
                </a:solidFill>
                <a:latin typeface="Arial"/>
                <a:ea typeface="Arial"/>
                <a:cs typeface="Arial"/>
                <a:sym typeface="Arial"/>
              </a:rPr>
              <a:t>tests 2-3 times a year to assess progress of our students on our school district’s curriculum. </a:t>
            </a:r>
          </a:p>
          <a:p>
            <a:pPr indent="-182880" lvl="0" marL="182880" marR="0" rtl="0" algn="l">
              <a:lnSpc>
                <a:spcPct val="80000"/>
              </a:lnSpc>
              <a:spcBef>
                <a:spcPts val="408"/>
              </a:spcBef>
              <a:buClr>
                <a:schemeClr val="accent1"/>
              </a:buClr>
              <a:buSzPct val="86700"/>
              <a:buFont typeface="Arial"/>
              <a:buChar char="•"/>
            </a:pPr>
            <a:r>
              <a:rPr b="1" i="0" lang="en-US" sz="2040" u="none" cap="none" strike="noStrike">
                <a:solidFill>
                  <a:schemeClr val="dk1"/>
                </a:solidFill>
                <a:latin typeface="Arial"/>
                <a:ea typeface="Arial"/>
                <a:cs typeface="Arial"/>
                <a:sym typeface="Arial"/>
              </a:rPr>
              <a:t>Struggling students:  </a:t>
            </a:r>
            <a:r>
              <a:rPr b="0" i="0" lang="en-US" sz="2040" u="none" cap="none" strike="noStrike">
                <a:solidFill>
                  <a:schemeClr val="dk1"/>
                </a:solidFill>
                <a:latin typeface="Arial"/>
                <a:ea typeface="Arial"/>
                <a:cs typeface="Arial"/>
                <a:sym typeface="Arial"/>
              </a:rPr>
              <a:t>Students showing non-passing levels (or near non-passing levels) on these tests may be invited to participate in supplemental Title I services.</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Shape 132"/>
          <p:cNvSpPr txBox="1"/>
          <p:nvPr>
            <p:ph type="title"/>
          </p:nvPr>
        </p:nvSpPr>
        <p:spPr>
          <a:xfrm>
            <a:off x="457200" y="304800"/>
            <a:ext cx="8229600" cy="12954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3600" u="none" cap="none" strike="noStrike">
                <a:solidFill>
                  <a:schemeClr val="dk2"/>
                </a:solidFill>
                <a:latin typeface="Arial"/>
                <a:ea typeface="Arial"/>
                <a:cs typeface="Arial"/>
                <a:sym typeface="Arial"/>
              </a:rPr>
              <a:t>Title I:  A partnership between </a:t>
            </a:r>
            <a:br>
              <a:rPr b="0" i="0" lang="en-US" sz="3600" u="none" cap="none" strike="noStrike">
                <a:solidFill>
                  <a:schemeClr val="dk2"/>
                </a:solidFill>
                <a:latin typeface="Arial"/>
                <a:ea typeface="Arial"/>
                <a:cs typeface="Arial"/>
                <a:sym typeface="Arial"/>
              </a:rPr>
            </a:br>
            <a:r>
              <a:rPr b="0" i="0" lang="en-US" sz="3600" u="none" cap="none" strike="noStrike">
                <a:solidFill>
                  <a:schemeClr val="dk2"/>
                </a:solidFill>
                <a:latin typeface="Arial"/>
                <a:ea typeface="Arial"/>
                <a:cs typeface="Arial"/>
                <a:sym typeface="Arial"/>
              </a:rPr>
              <a:t> Parents, Students, and their School</a:t>
            </a:r>
          </a:p>
        </p:txBody>
      </p:sp>
      <p:sp>
        <p:nvSpPr>
          <p:cNvPr id="133" name="Shape 133"/>
          <p:cNvSpPr txBox="1"/>
          <p:nvPr>
            <p:ph idx="1" type="body"/>
          </p:nvPr>
        </p:nvSpPr>
        <p:spPr>
          <a:xfrm>
            <a:off x="457200" y="1524000"/>
            <a:ext cx="8229600" cy="4876800"/>
          </a:xfrm>
          <a:prstGeom prst="rect">
            <a:avLst/>
          </a:prstGeom>
          <a:noFill/>
          <a:ln>
            <a:noFill/>
          </a:ln>
        </p:spPr>
        <p:txBody>
          <a:bodyPr anchorCtr="0" anchor="t" bIns="45700" lIns="91425" rIns="91425" wrap="square" tIns="45700">
            <a:noAutofit/>
          </a:bodyPr>
          <a:lstStyle/>
          <a:p>
            <a:pPr indent="-182880" lvl="0" marL="182880" marR="0" rtl="0" algn="l">
              <a:spcBef>
                <a:spcPts val="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A key component to being a Title I school is parental involvement as detailed in the following:</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The P</a:t>
            </a:r>
            <a:r>
              <a:rPr lang="en-US"/>
              <a:t>arent and Family Engagement</a:t>
            </a:r>
            <a:r>
              <a:rPr b="0" i="0" lang="en-US" sz="2000" u="none" cap="none" strike="noStrike">
                <a:solidFill>
                  <a:schemeClr val="dk1"/>
                </a:solidFill>
                <a:latin typeface="Arial"/>
                <a:ea typeface="Arial"/>
                <a:cs typeface="Arial"/>
                <a:sym typeface="Arial"/>
              </a:rPr>
              <a:t> P</a:t>
            </a:r>
            <a:r>
              <a:rPr lang="en-US"/>
              <a:t>olicy</a:t>
            </a:r>
            <a:r>
              <a:rPr b="0" i="0" lang="en-US" sz="2000" u="none" cap="none" strike="noStrike">
                <a:solidFill>
                  <a:schemeClr val="dk1"/>
                </a:solidFill>
                <a:latin typeface="Arial"/>
                <a:ea typeface="Arial"/>
                <a:cs typeface="Arial"/>
                <a:sym typeface="Arial"/>
              </a:rPr>
              <a:t> addresses how the school will work to build the school’s and parents’ capacity for strong parental involvement to improve student academic achievement.</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The </a:t>
            </a:r>
            <a:r>
              <a:rPr lang="en-US"/>
              <a:t>School/</a:t>
            </a:r>
            <a:r>
              <a:rPr b="0" i="0" lang="en-US" sz="2000" u="none" cap="none" strike="noStrike">
                <a:solidFill>
                  <a:schemeClr val="dk1"/>
                </a:solidFill>
                <a:latin typeface="Arial"/>
                <a:ea typeface="Arial"/>
                <a:cs typeface="Arial"/>
                <a:sym typeface="Arial"/>
              </a:rPr>
              <a:t>Parent Compact is a commitment from the school, the parent(s), and the student to share in the responsibility for improved academic achievement.</a:t>
            </a:r>
          </a:p>
          <a:p>
            <a:pPr indent="-182880" lvl="0" marL="182880" marR="0" rtl="0" algn="l">
              <a:spcBef>
                <a:spcPts val="48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A copy of each of these are available in the Student-Parent Handbook.</a:t>
            </a:r>
          </a:p>
          <a:p>
            <a:pPr indent="-182880" lvl="0" marL="182880" marR="0" rtl="0" algn="l">
              <a:spcBef>
                <a:spcPts val="480"/>
              </a:spcBef>
              <a:buClr>
                <a:schemeClr val="accent1"/>
              </a:buClr>
              <a:buSzPct val="85000"/>
              <a:buFont typeface="Arial"/>
              <a:buChar char="•"/>
            </a:pPr>
            <a:r>
              <a:rPr b="0" i="0" lang="en-US" sz="2400" u="none" cap="none" strike="noStrike">
                <a:solidFill>
                  <a:schemeClr val="dk1"/>
                </a:solidFill>
                <a:latin typeface="Arial"/>
                <a:ea typeface="Arial"/>
                <a:cs typeface="Arial"/>
                <a:sym typeface="Arial"/>
              </a:rPr>
              <a:t>You have the right to share your input in the development of these plans.  Please contact the Legacy Traditional School district office with questions or input.</a:t>
            </a:r>
          </a:p>
        </p:txBody>
      </p:sp>
      <p:pic>
        <p:nvPicPr>
          <p:cNvPr descr="C:\Users\Kimberley.Velarde\AppData\Local\Microsoft\Windows\Temporary Internet Files\Content.IE5\8BQ4DWKT\parent_teacher_student[1].jpg" id="134" name="Shape 134"/>
          <p:cNvPicPr preferRelativeResize="0"/>
          <p:nvPr/>
        </p:nvPicPr>
        <p:blipFill rotWithShape="1">
          <a:blip r:embed="rId3">
            <a:alphaModFix/>
          </a:blip>
          <a:srcRect b="0" l="0" r="0" t="0"/>
          <a:stretch/>
        </p:blipFill>
        <p:spPr>
          <a:xfrm>
            <a:off x="7876187" y="609600"/>
            <a:ext cx="1069848" cy="9906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Shape 140"/>
          <p:cNvSpPr txBox="1"/>
          <p:nvPr>
            <p:ph type="title"/>
          </p:nvPr>
        </p:nvSpPr>
        <p:spPr>
          <a:xfrm>
            <a:off x="457200" y="533400"/>
            <a:ext cx="8229600" cy="9906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4000" u="none" cap="none" strike="noStrike">
                <a:solidFill>
                  <a:schemeClr val="dk2"/>
                </a:solidFill>
                <a:latin typeface="Arial"/>
                <a:ea typeface="Arial"/>
                <a:cs typeface="Arial"/>
                <a:sym typeface="Arial"/>
              </a:rPr>
              <a:t>Important Things to Know</a:t>
            </a:r>
          </a:p>
        </p:txBody>
      </p:sp>
      <p:sp>
        <p:nvSpPr>
          <p:cNvPr id="141" name="Shape 141"/>
          <p:cNvSpPr txBox="1"/>
          <p:nvPr>
            <p:ph idx="1" type="body"/>
          </p:nvPr>
        </p:nvSpPr>
        <p:spPr>
          <a:xfrm>
            <a:off x="457200" y="1600200"/>
            <a:ext cx="8229600" cy="4876800"/>
          </a:xfrm>
          <a:prstGeom prst="rect">
            <a:avLst/>
          </a:prstGeom>
          <a:noFill/>
          <a:ln>
            <a:noFill/>
          </a:ln>
        </p:spPr>
        <p:txBody>
          <a:bodyPr anchorCtr="0" anchor="t" bIns="45700" lIns="91425" rIns="91425" wrap="square" tIns="45700">
            <a:noAutofit/>
          </a:bodyPr>
          <a:lstStyle/>
          <a:p>
            <a:pPr indent="-182880" lvl="0" marL="182880" marR="0" rtl="0" algn="l">
              <a:spcBef>
                <a:spcPts val="0"/>
              </a:spcBef>
              <a:spcAft>
                <a:spcPts val="0"/>
              </a:spcAft>
              <a:buClr>
                <a:schemeClr val="accent1"/>
              </a:buClr>
              <a:buSzPct val="85000"/>
              <a:buFont typeface="Arial"/>
              <a:buChar char="•"/>
            </a:pPr>
            <a:r>
              <a:rPr b="0" i="0" lang="en-US" sz="2400" u="none" cap="none" strike="noStrike">
                <a:solidFill>
                  <a:schemeClr val="dk1"/>
                </a:solidFill>
                <a:latin typeface="Arial"/>
                <a:ea typeface="Arial"/>
                <a:cs typeface="Arial"/>
                <a:sym typeface="Arial"/>
              </a:rPr>
              <a:t>Details on the following are also available in the Student-Parent Handbook:</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You have the right to request the qualifications of your child’s teachers.  For more information please contact any administrator.</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We have resources / support for Homeless students available.  Please contact the Legacy Traditional School district office for support if you need help.  480-270-5438</a:t>
            </a:r>
          </a:p>
          <a:p>
            <a:pPr indent="-190500" lvl="1" marL="457200" marR="0" rtl="0" algn="l">
              <a:spcBef>
                <a:spcPts val="400"/>
              </a:spcBef>
              <a:spcAft>
                <a:spcPts val="0"/>
              </a:spcAft>
              <a:buClr>
                <a:schemeClr val="accent1"/>
              </a:buClr>
              <a:buSzPct val="85000"/>
              <a:buFont typeface="Arial"/>
              <a:buChar char="•"/>
            </a:pPr>
            <a:r>
              <a:rPr b="0" i="0" lang="en-US" sz="2000" u="none" cap="none" strike="noStrike">
                <a:solidFill>
                  <a:schemeClr val="dk1"/>
                </a:solidFill>
                <a:latin typeface="Arial"/>
                <a:ea typeface="Arial"/>
                <a:cs typeface="Arial"/>
                <a:sym typeface="Arial"/>
              </a:rPr>
              <a:t>Student privacy is strictly enforced (FERPA/HIPPA laws)</a:t>
            </a:r>
          </a:p>
          <a:p>
            <a:pPr indent="-190500" lvl="1" marL="457200" marR="0" rtl="0" algn="l">
              <a:spcBef>
                <a:spcPts val="400"/>
              </a:spcBef>
              <a:buClr>
                <a:schemeClr val="accent1"/>
              </a:buClr>
              <a:buSzPct val="85000"/>
              <a:buFont typeface="Arial"/>
              <a:buNone/>
            </a:pPr>
            <a:r>
              <a:t/>
            </a:r>
            <a:endParaRPr b="0" i="0" sz="2000" u="none" cap="none" strike="noStrike">
              <a:solidFill>
                <a:schemeClr val="dk1"/>
              </a:solidFill>
              <a:latin typeface="Arial"/>
              <a:ea typeface="Arial"/>
              <a:cs typeface="Arial"/>
              <a:sym typeface="Arial"/>
            </a:endParaRPr>
          </a:p>
        </p:txBody>
      </p:sp>
      <p:pic>
        <p:nvPicPr>
          <p:cNvPr descr="C:\Users\Kimberley.Velarde\AppData\Local\Microsoft\Windows\Temporary Internet Files\Content.IE5\WIJ9EYDD\important[1].jpg" id="142" name="Shape 142"/>
          <p:cNvPicPr preferRelativeResize="0"/>
          <p:nvPr/>
        </p:nvPicPr>
        <p:blipFill rotWithShape="1">
          <a:blip r:embed="rId3">
            <a:alphaModFix/>
          </a:blip>
          <a:srcRect b="0" l="0" r="0" t="0"/>
          <a:stretch/>
        </p:blipFill>
        <p:spPr>
          <a:xfrm>
            <a:off x="3276600" y="4359334"/>
            <a:ext cx="2122487" cy="149213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6" name="Shape 146"/>
        <p:cNvGrpSpPr/>
        <p:nvPr/>
      </p:nvGrpSpPr>
      <p:grpSpPr>
        <a:xfrm>
          <a:off x="0" y="0"/>
          <a:ext cx="0" cy="0"/>
          <a:chOff x="0" y="0"/>
          <a:chExt cx="0" cy="0"/>
        </a:xfrm>
      </p:grpSpPr>
      <p:sp>
        <p:nvSpPr>
          <p:cNvPr id="147" name="Shape 147"/>
          <p:cNvSpPr txBox="1"/>
          <p:nvPr>
            <p:ph type="title"/>
          </p:nvPr>
        </p:nvSpPr>
        <p:spPr>
          <a:xfrm>
            <a:off x="457200" y="533400"/>
            <a:ext cx="8229600" cy="990600"/>
          </a:xfrm>
          <a:prstGeom prst="rect">
            <a:avLst/>
          </a:prstGeom>
          <a:noFill/>
          <a:ln>
            <a:noFill/>
          </a:ln>
        </p:spPr>
        <p:txBody>
          <a:bodyPr anchorCtr="0" anchor="ctr" bIns="45700" lIns="91425" rIns="91425" wrap="square" tIns="45700">
            <a:noAutofit/>
          </a:bodyPr>
          <a:lstStyle/>
          <a:p>
            <a:pPr indent="0" lvl="0" marL="0" marR="0" rtl="0" algn="l">
              <a:spcBef>
                <a:spcPts val="0"/>
              </a:spcBef>
              <a:buClr>
                <a:schemeClr val="dk2"/>
              </a:buClr>
              <a:buSzPct val="25000"/>
              <a:buFont typeface="Arial"/>
              <a:buNone/>
            </a:pPr>
            <a:r>
              <a:rPr b="0" i="0" lang="en-US" sz="4000" u="none" cap="none" strike="noStrike">
                <a:solidFill>
                  <a:schemeClr val="dk2"/>
                </a:solidFill>
                <a:latin typeface="Arial"/>
                <a:ea typeface="Arial"/>
                <a:cs typeface="Arial"/>
                <a:sym typeface="Arial"/>
              </a:rPr>
              <a:t>Questions?</a:t>
            </a:r>
          </a:p>
        </p:txBody>
      </p:sp>
      <p:sp>
        <p:nvSpPr>
          <p:cNvPr id="148" name="Shape 148"/>
          <p:cNvSpPr txBox="1"/>
          <p:nvPr>
            <p:ph idx="1" type="body"/>
          </p:nvPr>
        </p:nvSpPr>
        <p:spPr>
          <a:xfrm>
            <a:off x="457200" y="2895600"/>
            <a:ext cx="8229600" cy="3581400"/>
          </a:xfrm>
          <a:prstGeom prst="rect">
            <a:avLst/>
          </a:prstGeom>
          <a:noFill/>
          <a:ln>
            <a:noFill/>
          </a:ln>
        </p:spPr>
        <p:txBody>
          <a:bodyPr anchorCtr="0" anchor="t" bIns="45700" lIns="91425" rIns="91425" wrap="square" tIns="45700">
            <a:noAutofit/>
          </a:bodyPr>
          <a:lstStyle/>
          <a:p>
            <a:pPr indent="0" lvl="0" marL="0" marR="0" rtl="0" algn="l">
              <a:spcBef>
                <a:spcPts val="0"/>
              </a:spcBef>
              <a:spcAft>
                <a:spcPts val="0"/>
              </a:spcAft>
              <a:buNone/>
            </a:pPr>
            <a:r>
              <a:rPr lang="en-US"/>
              <a:t>Questions?  Please contact:</a:t>
            </a:r>
          </a:p>
          <a:p>
            <a:pPr indent="-228600" lvl="0" marL="457200" marR="0" rtl="0" algn="l">
              <a:spcBef>
                <a:spcPts val="0"/>
              </a:spcBef>
              <a:spcAft>
                <a:spcPts val="0"/>
              </a:spcAft>
            </a:pPr>
            <a:r>
              <a:rPr lang="en-US"/>
              <a:t>our Instructional Coach,</a:t>
            </a:r>
          </a:p>
          <a:p>
            <a:pPr indent="-228600" lvl="0" marL="457200" marR="0" rtl="0" algn="l">
              <a:spcBef>
                <a:spcPts val="0"/>
              </a:spcBef>
              <a:spcAft>
                <a:spcPts val="0"/>
              </a:spcAft>
            </a:pPr>
            <a:r>
              <a:rPr lang="en-US"/>
              <a:t>our Principal, or</a:t>
            </a:r>
          </a:p>
          <a:p>
            <a:pPr indent="-228600" lvl="0" marL="457200" marR="0" rtl="0" algn="l">
              <a:spcBef>
                <a:spcPts val="0"/>
              </a:spcBef>
              <a:spcAft>
                <a:spcPts val="0"/>
              </a:spcAft>
            </a:pPr>
            <a:r>
              <a:rPr lang="en-US"/>
              <a:t>the district office, 480-270-5438, ext. 1060</a:t>
            </a:r>
          </a:p>
          <a:p>
            <a:pPr indent="0" lvl="0" marL="0" marR="0" rtl="0" algn="l">
              <a:spcBef>
                <a:spcPts val="0"/>
              </a:spcBef>
              <a:spcAft>
                <a:spcPts val="0"/>
              </a:spcAft>
              <a:buNone/>
            </a:pPr>
            <a:r>
              <a:t/>
            </a:r>
            <a:endParaRPr/>
          </a:p>
          <a:p>
            <a:pPr indent="0" lvl="0" marL="0" marR="0" rtl="0" algn="l">
              <a:spcBef>
                <a:spcPts val="0"/>
              </a:spcBef>
              <a:spcAft>
                <a:spcPts val="0"/>
              </a:spcAft>
              <a:buNone/>
            </a:pPr>
            <a:r>
              <a:rPr lang="en-US"/>
              <a:t>Or visit:  </a:t>
            </a:r>
            <a:r>
              <a:rPr lang="en-US" u="sng">
                <a:solidFill>
                  <a:schemeClr val="hlink"/>
                </a:solidFill>
                <a:hlinkClick r:id="rId3"/>
              </a:rPr>
              <a:t>http://legacytraditional.org/title-i-programs/</a:t>
            </a:r>
          </a:p>
          <a:p>
            <a:pPr indent="0" lvl="0" marL="0" marR="0" rtl="0" algn="ctr">
              <a:spcBef>
                <a:spcPts val="480"/>
              </a:spcBef>
              <a:buClr>
                <a:schemeClr val="accent1"/>
              </a:buClr>
              <a:buSzPct val="25000"/>
              <a:buFont typeface="Arial"/>
              <a:buNone/>
            </a:pPr>
            <a:r>
              <a:t/>
            </a:r>
            <a:endParaRPr/>
          </a:p>
          <a:p>
            <a:pPr indent="0" lvl="0" marL="0" marR="0" rtl="0" algn="ctr">
              <a:spcBef>
                <a:spcPts val="480"/>
              </a:spcBef>
              <a:buClr>
                <a:schemeClr val="accent1"/>
              </a:buClr>
              <a:buSzPct val="25000"/>
              <a:buFont typeface="Arial"/>
              <a:buNone/>
            </a:pPr>
            <a:r>
              <a:rPr b="0" i="1" lang="en-US" sz="2400" u="none" cap="none" strike="noStrike">
                <a:solidFill>
                  <a:srgbClr val="C00000"/>
                </a:solidFill>
                <a:latin typeface="Arial"/>
                <a:ea typeface="Arial"/>
                <a:cs typeface="Arial"/>
                <a:sym typeface="Arial"/>
              </a:rPr>
              <a:t>Thank you for being supportive, involved parents!</a:t>
            </a:r>
          </a:p>
        </p:txBody>
      </p:sp>
      <p:pic>
        <p:nvPicPr>
          <p:cNvPr descr="C:\Users\Kimberley.Velarde\AppData\Local\Microsoft\Windows\Temporary Internet Files\Content.IE5\KJK01U28\questions_graphic[1].jpg" id="149" name="Shape 149"/>
          <p:cNvPicPr preferRelativeResize="0"/>
          <p:nvPr/>
        </p:nvPicPr>
        <p:blipFill rotWithShape="1">
          <a:blip r:embed="rId4">
            <a:alphaModFix/>
          </a:blip>
          <a:srcRect b="0" l="0" r="0" t="0"/>
          <a:stretch/>
        </p:blipFill>
        <p:spPr>
          <a:xfrm>
            <a:off x="3581401" y="581826"/>
            <a:ext cx="2133600" cy="212648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larity">
  <a:themeElements>
    <a:clrScheme name="Custom 1">
      <a:dk1>
        <a:srgbClr val="292934"/>
      </a:dk1>
      <a:lt1>
        <a:srgbClr val="FFFFFF"/>
      </a:lt1>
      <a:dk2>
        <a:srgbClr val="D2533C"/>
      </a:dk2>
      <a:lt2>
        <a:srgbClr val="F3F2DC"/>
      </a:lt2>
      <a:accent1>
        <a:srgbClr val="002060"/>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